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3"/>
  </p:notesMasterIdLst>
  <p:sldIdLst>
    <p:sldId id="433" r:id="rId6"/>
    <p:sldId id="264" r:id="rId7"/>
    <p:sldId id="432" r:id="rId8"/>
    <p:sldId id="265" r:id="rId9"/>
    <p:sldId id="257" r:id="rId10"/>
    <p:sldId id="413" r:id="rId11"/>
    <p:sldId id="290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428"/>
    <a:srgbClr val="CCECFF"/>
    <a:srgbClr val="BD8D8D"/>
    <a:srgbClr val="DE4A4A"/>
    <a:srgbClr val="CC3300"/>
    <a:srgbClr val="AADAFF"/>
    <a:srgbClr val="555559"/>
    <a:srgbClr val="853175"/>
    <a:srgbClr val="CF009E"/>
    <a:srgbClr val="00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in Milne" userId="e451ec18-1952-4891-b1e2-a69699162e44" providerId="ADAL" clId="{6CE67960-3C98-4AFB-92FA-4DEC0F5B5F6B}"/>
    <pc:docChg chg="undo redo custSel delSld modSld">
      <pc:chgData name="Iain Milne" userId="e451ec18-1952-4891-b1e2-a69699162e44" providerId="ADAL" clId="{6CE67960-3C98-4AFB-92FA-4DEC0F5B5F6B}" dt="2022-08-23T07:23:33.561" v="850"/>
      <pc:docMkLst>
        <pc:docMk/>
      </pc:docMkLst>
      <pc:sldChg chg="delSp modSp mod">
        <pc:chgData name="Iain Milne" userId="e451ec18-1952-4891-b1e2-a69699162e44" providerId="ADAL" clId="{6CE67960-3C98-4AFB-92FA-4DEC0F5B5F6B}" dt="2022-08-15T12:51:38.443" v="58" actId="20577"/>
        <pc:sldMkLst>
          <pc:docMk/>
          <pc:sldMk cId="1489423798" sldId="264"/>
        </pc:sldMkLst>
        <pc:spChg chg="mod">
          <ac:chgData name="Iain Milne" userId="e451ec18-1952-4891-b1e2-a69699162e44" providerId="ADAL" clId="{6CE67960-3C98-4AFB-92FA-4DEC0F5B5F6B}" dt="2022-08-15T12:51:38.443" v="58" actId="20577"/>
          <ac:spMkLst>
            <pc:docMk/>
            <pc:sldMk cId="1489423798" sldId="264"/>
            <ac:spMk id="2" creationId="{00000000-0000-0000-0000-000000000000}"/>
          </ac:spMkLst>
        </pc:spChg>
        <pc:picChg chg="del">
          <ac:chgData name="Iain Milne" userId="e451ec18-1952-4891-b1e2-a69699162e44" providerId="ADAL" clId="{6CE67960-3C98-4AFB-92FA-4DEC0F5B5F6B}" dt="2022-08-15T12:50:50.519" v="1" actId="478"/>
          <ac:picMkLst>
            <pc:docMk/>
            <pc:sldMk cId="1489423798" sldId="264"/>
            <ac:picMk id="4" creationId="{2320F3BB-EA82-41D7-A447-D745F07B30C3}"/>
          </ac:picMkLst>
        </pc:picChg>
      </pc:sldChg>
      <pc:sldChg chg="delSp modSp mod">
        <pc:chgData name="Iain Milne" userId="e451ec18-1952-4891-b1e2-a69699162e44" providerId="ADAL" clId="{6CE67960-3C98-4AFB-92FA-4DEC0F5B5F6B}" dt="2022-08-22T10:14:34.793" v="749" actId="478"/>
        <pc:sldMkLst>
          <pc:docMk/>
          <pc:sldMk cId="3783569800" sldId="265"/>
        </pc:sldMkLst>
        <pc:spChg chg="del">
          <ac:chgData name="Iain Milne" userId="e451ec18-1952-4891-b1e2-a69699162e44" providerId="ADAL" clId="{6CE67960-3C98-4AFB-92FA-4DEC0F5B5F6B}" dt="2022-08-22T10:14:34.793" v="749" actId="478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Iain Milne" userId="e451ec18-1952-4891-b1e2-a69699162e44" providerId="ADAL" clId="{6CE67960-3C98-4AFB-92FA-4DEC0F5B5F6B}" dt="2022-08-15T12:54:17.608" v="23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del">
        <pc:chgData name="Iain Milne" userId="e451ec18-1952-4891-b1e2-a69699162e44" providerId="ADAL" clId="{6CE67960-3C98-4AFB-92FA-4DEC0F5B5F6B}" dt="2022-08-15T12:53:50.215" v="230" actId="47"/>
        <pc:sldMkLst>
          <pc:docMk/>
          <pc:sldMk cId="747585935" sldId="406"/>
        </pc:sldMkLst>
      </pc:sldChg>
      <pc:sldChg chg="del">
        <pc:chgData name="Iain Milne" userId="e451ec18-1952-4891-b1e2-a69699162e44" providerId="ADAL" clId="{6CE67960-3C98-4AFB-92FA-4DEC0F5B5F6B}" dt="2022-08-15T12:54:29.829" v="234" actId="47"/>
        <pc:sldMkLst>
          <pc:docMk/>
          <pc:sldMk cId="4131490754" sldId="407"/>
        </pc:sldMkLst>
      </pc:sldChg>
      <pc:sldChg chg="addSp delSp modSp mod chgLayout">
        <pc:chgData name="Iain Milne" userId="e451ec18-1952-4891-b1e2-a69699162e44" providerId="ADAL" clId="{6CE67960-3C98-4AFB-92FA-4DEC0F5B5F6B}" dt="2022-08-23T07:23:33.561" v="850"/>
        <pc:sldMkLst>
          <pc:docMk/>
          <pc:sldMk cId="4074729927" sldId="408"/>
        </pc:sldMkLst>
        <pc:spChg chg="mod">
          <ac:chgData name="Iain Milne" userId="e451ec18-1952-4891-b1e2-a69699162e44" providerId="ADAL" clId="{6CE67960-3C98-4AFB-92FA-4DEC0F5B5F6B}" dt="2022-08-22T12:01:22.108" v="806" actId="20577"/>
          <ac:spMkLst>
            <pc:docMk/>
            <pc:sldMk cId="4074729927" sldId="408"/>
            <ac:spMk id="2" creationId="{52CDEEB9-F5DE-4EB4-84D7-1397BC97ECB4}"/>
          </ac:spMkLst>
        </pc:spChg>
        <pc:spChg chg="mod ord">
          <ac:chgData name="Iain Milne" userId="e451ec18-1952-4891-b1e2-a69699162e44" providerId="ADAL" clId="{6CE67960-3C98-4AFB-92FA-4DEC0F5B5F6B}" dt="2022-08-18T13:41:54.621" v="516" actId="700"/>
          <ac:spMkLst>
            <pc:docMk/>
            <pc:sldMk cId="4074729927" sldId="408"/>
            <ac:spMk id="4" creationId="{1BAF185F-FC00-40F7-BD68-BC166F26EBAD}"/>
          </ac:spMkLst>
        </pc:spChg>
        <pc:spChg chg="mod ord">
          <ac:chgData name="Iain Milne" userId="e451ec18-1952-4891-b1e2-a69699162e44" providerId="ADAL" clId="{6CE67960-3C98-4AFB-92FA-4DEC0F5B5F6B}" dt="2022-08-23T07:23:33.561" v="850"/>
          <ac:spMkLst>
            <pc:docMk/>
            <pc:sldMk cId="4074729927" sldId="408"/>
            <ac:spMk id="5" creationId="{353479A4-21C2-4769-8210-C568FC393738}"/>
          </ac:spMkLst>
        </pc:spChg>
        <pc:spChg chg="del">
          <ac:chgData name="Iain Milne" userId="e451ec18-1952-4891-b1e2-a69699162e44" providerId="ADAL" clId="{6CE67960-3C98-4AFB-92FA-4DEC0F5B5F6B}" dt="2022-08-18T13:41:33.864" v="492" actId="478"/>
          <ac:spMkLst>
            <pc:docMk/>
            <pc:sldMk cId="4074729927" sldId="408"/>
            <ac:spMk id="8" creationId="{D4233D89-B3BE-2647-ACD3-D05EDFF2F52E}"/>
          </ac:spMkLst>
        </pc:spChg>
        <pc:picChg chg="del">
          <ac:chgData name="Iain Milne" userId="e451ec18-1952-4891-b1e2-a69699162e44" providerId="ADAL" clId="{6CE67960-3C98-4AFB-92FA-4DEC0F5B5F6B}" dt="2022-08-18T13:42:04.695" v="519" actId="478"/>
          <ac:picMkLst>
            <pc:docMk/>
            <pc:sldMk cId="4074729927" sldId="408"/>
            <ac:picMk id="3" creationId="{B49C46BC-B7C1-4D9E-9F32-2D339AFC230E}"/>
          </ac:picMkLst>
        </pc:picChg>
        <pc:picChg chg="del">
          <ac:chgData name="Iain Milne" userId="e451ec18-1952-4891-b1e2-a69699162e44" providerId="ADAL" clId="{6CE67960-3C98-4AFB-92FA-4DEC0F5B5F6B}" dt="2022-08-18T13:42:03.646" v="517" actId="478"/>
          <ac:picMkLst>
            <pc:docMk/>
            <pc:sldMk cId="4074729927" sldId="408"/>
            <ac:picMk id="6" creationId="{1F1B70A4-279B-4FF8-97E5-BFE977F603E4}"/>
          </ac:picMkLst>
        </pc:picChg>
        <pc:picChg chg="add del">
          <ac:chgData name="Iain Milne" userId="e451ec18-1952-4891-b1e2-a69699162e44" providerId="ADAL" clId="{6CE67960-3C98-4AFB-92FA-4DEC0F5B5F6B}" dt="2022-08-22T10:18:49.697" v="751" actId="22"/>
          <ac:picMkLst>
            <pc:docMk/>
            <pc:sldMk cId="4074729927" sldId="408"/>
            <ac:picMk id="6" creationId="{D7B8415A-D823-7536-41CF-177F3D425F04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6" creationId="{F541E115-CE8A-9813-52F4-2D14F158A3C7}"/>
          </ac:picMkLst>
        </pc:picChg>
        <pc:picChg chg="del mod">
          <ac:chgData name="Iain Milne" userId="e451ec18-1952-4891-b1e2-a69699162e44" providerId="ADAL" clId="{6CE67960-3C98-4AFB-92FA-4DEC0F5B5F6B}" dt="2022-08-22T11:58:17.870" v="783" actId="478"/>
          <ac:picMkLst>
            <pc:docMk/>
            <pc:sldMk cId="4074729927" sldId="408"/>
            <ac:picMk id="7" creationId="{943B1950-4C4D-4617-9174-725F138186F0}"/>
          </ac:picMkLst>
        </pc:picChg>
        <pc:picChg chg="del">
          <ac:chgData name="Iain Milne" userId="e451ec18-1952-4891-b1e2-a69699162e44" providerId="ADAL" clId="{6CE67960-3C98-4AFB-92FA-4DEC0F5B5F6B}" dt="2022-08-18T13:42:04.198" v="518" actId="478"/>
          <ac:picMkLst>
            <pc:docMk/>
            <pc:sldMk cId="4074729927" sldId="408"/>
            <ac:picMk id="9" creationId="{2A0B522B-61DA-4EFA-B3B7-1A7F37B681F2}"/>
          </ac:picMkLst>
        </pc:picChg>
        <pc:picChg chg="add del mod">
          <ac:chgData name="Iain Milne" userId="e451ec18-1952-4891-b1e2-a69699162e44" providerId="ADAL" clId="{6CE67960-3C98-4AFB-92FA-4DEC0F5B5F6B}" dt="2022-08-22T10:19:29.415" v="758" actId="478"/>
          <ac:picMkLst>
            <pc:docMk/>
            <pc:sldMk cId="4074729927" sldId="408"/>
            <ac:picMk id="9" creationId="{A82EF823-A61A-6150-DCAD-0CEBAA486924}"/>
          </ac:picMkLst>
        </pc:picChg>
        <pc:picChg chg="del">
          <ac:chgData name="Iain Milne" userId="e451ec18-1952-4891-b1e2-a69699162e44" providerId="ADAL" clId="{6CE67960-3C98-4AFB-92FA-4DEC0F5B5F6B}" dt="2022-08-18T13:42:05.166" v="520" actId="478"/>
          <ac:picMkLst>
            <pc:docMk/>
            <pc:sldMk cId="4074729927" sldId="408"/>
            <ac:picMk id="10" creationId="{4BD0C280-FF40-4627-AB01-C8AF316D426A}"/>
          </ac:picMkLst>
        </pc:picChg>
        <pc:picChg chg="add del">
          <ac:chgData name="Iain Milne" userId="e451ec18-1952-4891-b1e2-a69699162e44" providerId="ADAL" clId="{6CE67960-3C98-4AFB-92FA-4DEC0F5B5F6B}" dt="2022-08-22T10:19:40.845" v="760" actId="478"/>
          <ac:picMkLst>
            <pc:docMk/>
            <pc:sldMk cId="4074729927" sldId="408"/>
            <ac:picMk id="11" creationId="{95EF3853-FF87-F5FD-32CB-D7D5CC6CDA24}"/>
          </ac:picMkLst>
        </pc:picChg>
        <pc:picChg chg="del">
          <ac:chgData name="Iain Milne" userId="e451ec18-1952-4891-b1e2-a69699162e44" providerId="ADAL" clId="{6CE67960-3C98-4AFB-92FA-4DEC0F5B5F6B}" dt="2022-08-18T13:42:06.166" v="522" actId="478"/>
          <ac:picMkLst>
            <pc:docMk/>
            <pc:sldMk cId="4074729927" sldId="408"/>
            <ac:picMk id="12" creationId="{0C68347A-4DD3-464D-B1AB-25F27765A712}"/>
          </ac:picMkLst>
        </pc:picChg>
        <pc:picChg chg="del">
          <ac:chgData name="Iain Milne" userId="e451ec18-1952-4891-b1e2-a69699162e44" providerId="ADAL" clId="{6CE67960-3C98-4AFB-92FA-4DEC0F5B5F6B}" dt="2022-08-18T13:42:06.574" v="523" actId="478"/>
          <ac:picMkLst>
            <pc:docMk/>
            <pc:sldMk cId="4074729927" sldId="408"/>
            <ac:picMk id="13" creationId="{5722E0BE-C881-4145-A9F4-1913E1D53DED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3" creationId="{E1D3B0F3-8519-6300-BDB8-78FB136A3D14}"/>
          </ac:picMkLst>
        </pc:picChg>
        <pc:picChg chg="del">
          <ac:chgData name="Iain Milne" userId="e451ec18-1952-4891-b1e2-a69699162e44" providerId="ADAL" clId="{6CE67960-3C98-4AFB-92FA-4DEC0F5B5F6B}" dt="2022-08-18T13:42:05.607" v="521" actId="478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5" creationId="{DFBDFAF3-AF3C-0154-AA8D-56B31DB3B024}"/>
          </ac:picMkLst>
        </pc:picChg>
        <pc:picChg chg="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7" creationId="{5FD671E6-FF6F-46FB-B1A2-96F618401465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8" creationId="{C751B511-EB7D-5F47-6939-12F483683C19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026" creationId="{54EC81EE-B010-7A7B-34FD-2A4DD990F0F2}"/>
          </ac:picMkLst>
        </pc:picChg>
      </pc:sldChg>
      <pc:sldChg chg="modSp mod">
        <pc:chgData name="Iain Milne" userId="e451ec18-1952-4891-b1e2-a69699162e44" providerId="ADAL" clId="{6CE67960-3C98-4AFB-92FA-4DEC0F5B5F6B}" dt="2022-08-17T12:15:37.943" v="306" actId="20577"/>
        <pc:sldMkLst>
          <pc:docMk/>
          <pc:sldMk cId="2787653884" sldId="413"/>
        </pc:sldMkLst>
        <pc:spChg chg="mod">
          <ac:chgData name="Iain Milne" userId="e451ec18-1952-4891-b1e2-a69699162e44" providerId="ADAL" clId="{6CE67960-3C98-4AFB-92FA-4DEC0F5B5F6B}" dt="2022-08-17T12:15:37.943" v="306" actId="20577"/>
          <ac:spMkLst>
            <pc:docMk/>
            <pc:sldMk cId="2787653884" sldId="413"/>
            <ac:spMk id="28" creationId="{00000000-0000-0000-0000-000000000000}"/>
          </ac:spMkLst>
        </pc:spChg>
      </pc:sldChg>
      <pc:sldChg chg="del">
        <pc:chgData name="Iain Milne" userId="e451ec18-1952-4891-b1e2-a69699162e44" providerId="ADAL" clId="{6CE67960-3C98-4AFB-92FA-4DEC0F5B5F6B}" dt="2022-08-15T12:54:25.368" v="233" actId="47"/>
        <pc:sldMkLst>
          <pc:docMk/>
          <pc:sldMk cId="1728335039" sldId="428"/>
        </pc:sldMkLst>
      </pc:sldChg>
      <pc:sldChg chg="modSp mod">
        <pc:chgData name="Iain Milne" userId="e451ec18-1952-4891-b1e2-a69699162e44" providerId="ADAL" clId="{6CE67960-3C98-4AFB-92FA-4DEC0F5B5F6B}" dt="2022-08-22T10:13:22.055" v="748" actId="20577"/>
        <pc:sldMkLst>
          <pc:docMk/>
          <pc:sldMk cId="2529833614" sldId="430"/>
        </pc:sldMkLst>
        <pc:spChg chg="mod">
          <ac:chgData name="Iain Milne" userId="e451ec18-1952-4891-b1e2-a69699162e44" providerId="ADAL" clId="{6CE67960-3C98-4AFB-92FA-4DEC0F5B5F6B}" dt="2022-08-17T12:16:58.627" v="427" actId="20577"/>
          <ac:spMkLst>
            <pc:docMk/>
            <pc:sldMk cId="2529833614" sldId="430"/>
            <ac:spMk id="4" creationId="{1BAF185F-FC00-40F7-BD68-BC166F26EBAD}"/>
          </ac:spMkLst>
        </pc:spChg>
        <pc:spChg chg="mod">
          <ac:chgData name="Iain Milne" userId="e451ec18-1952-4891-b1e2-a69699162e44" providerId="ADAL" clId="{6CE67960-3C98-4AFB-92FA-4DEC0F5B5F6B}" dt="2022-08-22T10:13:22.055" v="74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modSp mod">
        <pc:chgData name="Iain Milne" userId="e451ec18-1952-4891-b1e2-a69699162e44" providerId="ADAL" clId="{6CE67960-3C98-4AFB-92FA-4DEC0F5B5F6B}" dt="2022-08-17T12:17:53.181" v="449" actId="1076"/>
        <pc:sldMkLst>
          <pc:docMk/>
          <pc:sldMk cId="3730725360" sldId="432"/>
        </pc:sldMkLst>
        <pc:spChg chg="mod">
          <ac:chgData name="Iain Milne" userId="e451ec18-1952-4891-b1e2-a69699162e44" providerId="ADAL" clId="{6CE67960-3C98-4AFB-92FA-4DEC0F5B5F6B}" dt="2022-08-17T12:17:46.502" v="448" actId="404"/>
          <ac:spMkLst>
            <pc:docMk/>
            <pc:sldMk cId="3730725360" sldId="432"/>
            <ac:spMk id="5" creationId="{353479A4-21C2-4769-8210-C568FC393738}"/>
          </ac:spMkLst>
        </pc:spChg>
        <pc:picChg chg="mod">
          <ac:chgData name="Iain Milne" userId="e451ec18-1952-4891-b1e2-a69699162e44" providerId="ADAL" clId="{6CE67960-3C98-4AFB-92FA-4DEC0F5B5F6B}" dt="2022-08-17T12:17:53.181" v="449" actId="1076"/>
          <ac:picMkLst>
            <pc:docMk/>
            <pc:sldMk cId="3730725360" sldId="432"/>
            <ac:picMk id="3" creationId="{FB5E76B1-A0C4-4E18-9046-BA4733B83CD8}"/>
          </ac:picMkLst>
        </pc:picChg>
      </pc:sldChg>
      <pc:sldChg chg="addSp delSp modSp mod">
        <pc:chgData name="Iain Milne" userId="e451ec18-1952-4891-b1e2-a69699162e44" providerId="ADAL" clId="{6CE67960-3C98-4AFB-92FA-4DEC0F5B5F6B}" dt="2022-08-22T12:18:24.150" v="842" actId="1076"/>
        <pc:sldMkLst>
          <pc:docMk/>
          <pc:sldMk cId="62934186" sldId="433"/>
        </pc:sldMkLst>
        <pc:spChg chg="mod">
          <ac:chgData name="Iain Milne" userId="e451ec18-1952-4891-b1e2-a69699162e44" providerId="ADAL" clId="{6CE67960-3C98-4AFB-92FA-4DEC0F5B5F6B}" dt="2022-08-22T12:10:23.867" v="815" actId="14100"/>
          <ac:spMkLst>
            <pc:docMk/>
            <pc:sldMk cId="62934186" sldId="433"/>
            <ac:spMk id="3" creationId="{8A8C2293-977B-4F6B-95D4-189D5FEBB008}"/>
          </ac:spMkLst>
        </pc:spChg>
        <pc:spChg chg="add mod">
          <ac:chgData name="Iain Milne" userId="e451ec18-1952-4891-b1e2-a69699162e44" providerId="ADAL" clId="{6CE67960-3C98-4AFB-92FA-4DEC0F5B5F6B}" dt="2022-08-22T12:18:24.150" v="842" actId="1076"/>
          <ac:spMkLst>
            <pc:docMk/>
            <pc:sldMk cId="62934186" sldId="433"/>
            <ac:spMk id="5" creationId="{F253F778-C9E1-1B1C-4089-682230ACF090}"/>
          </ac:spMkLst>
        </pc:spChg>
        <pc:picChg chg="add mod">
          <ac:chgData name="Iain Milne" userId="e451ec18-1952-4891-b1e2-a69699162e44" providerId="ADAL" clId="{6CE67960-3C98-4AFB-92FA-4DEC0F5B5F6B}" dt="2022-08-22T12:10:18.741" v="814" actId="12788"/>
          <ac:picMkLst>
            <pc:docMk/>
            <pc:sldMk cId="62934186" sldId="433"/>
            <ac:picMk id="4" creationId="{7604E972-3DF8-1C24-B5B1-FCBBF1008AAC}"/>
          </ac:picMkLst>
        </pc:picChg>
        <pc:picChg chg="del">
          <ac:chgData name="Iain Milne" userId="e451ec18-1952-4891-b1e2-a69699162e44" providerId="ADAL" clId="{6CE67960-3C98-4AFB-92FA-4DEC0F5B5F6B}" dt="2022-08-15T12:50:47.831" v="0" actId="478"/>
          <ac:picMkLst>
            <pc:docMk/>
            <pc:sldMk cId="62934186" sldId="433"/>
            <ac:picMk id="4" creationId="{AB705BF7-111A-4200-90F9-45145CB0C55B}"/>
          </ac:picMkLst>
        </pc:picChg>
      </pc:sldChg>
    </pc:docChg>
  </pc:docChgLst>
  <pc:docChgLst>
    <pc:chgData name="Iain Milne" userId="b8331077e663a57c" providerId="LiveId" clId="{F418CE4C-53F3-4FC5-9FA7-61211AB8E372}"/>
    <pc:docChg chg="undo custSel addSld delSld modSld sldOrd">
      <pc:chgData name="Iain Milne" userId="b8331077e663a57c" providerId="LiveId" clId="{F418CE4C-53F3-4FC5-9FA7-61211AB8E372}" dt="2021-03-23T12:41:14.545" v="524" actId="1076"/>
      <pc:docMkLst>
        <pc:docMk/>
      </pc:docMkLst>
      <pc:sldChg chg="modSp mod ord">
        <pc:chgData name="Iain Milne" userId="b8331077e663a57c" providerId="LiveId" clId="{F418CE4C-53F3-4FC5-9FA7-61211AB8E372}" dt="2021-03-23T12:40:13.682" v="441"/>
        <pc:sldMkLst>
          <pc:docMk/>
          <pc:sldMk cId="3783569800" sldId="265"/>
        </pc:sldMkLst>
        <pc:spChg chg="mod">
          <ac:chgData name="Iain Milne" userId="b8331077e663a57c" providerId="LiveId" clId="{F418CE4C-53F3-4FC5-9FA7-61211AB8E372}" dt="2021-03-23T08:54:20.518" v="342" actId="20577"/>
          <ac:spMkLst>
            <pc:docMk/>
            <pc:sldMk cId="3783569800" sldId="265"/>
            <ac:spMk id="4" creationId="{017C05E2-2FCA-4A39-A057-CEED58114033}"/>
          </ac:spMkLst>
        </pc:spChg>
      </pc:sldChg>
      <pc:sldChg chg="ord">
        <pc:chgData name="Iain Milne" userId="b8331077e663a57c" providerId="LiveId" clId="{F418CE4C-53F3-4FC5-9FA7-61211AB8E372}" dt="2021-03-18T09:19:45.877" v="250"/>
        <pc:sldMkLst>
          <pc:docMk/>
          <pc:sldMk cId="2360566133" sldId="290"/>
        </pc:sldMkLst>
      </pc:sldChg>
      <pc:sldChg chg="modSp mod">
        <pc:chgData name="Iain Milne" userId="b8331077e663a57c" providerId="LiveId" clId="{F418CE4C-53F3-4FC5-9FA7-61211AB8E372}" dt="2021-03-18T09:19:26.361" v="246" actId="27636"/>
        <pc:sldMkLst>
          <pc:docMk/>
          <pc:sldMk cId="747585935" sldId="406"/>
        </pc:sldMkLst>
        <pc:spChg chg="mod">
          <ac:chgData name="Iain Milne" userId="b8331077e663a57c" providerId="LiveId" clId="{F418CE4C-53F3-4FC5-9FA7-61211AB8E372}" dt="2021-03-18T09:19:26.361" v="246" actId="27636"/>
          <ac:spMkLst>
            <pc:docMk/>
            <pc:sldMk cId="747585935" sldId="406"/>
            <ac:spMk id="3" creationId="{9E8CA709-0C90-4433-B0AB-A00C7E399107}"/>
          </ac:spMkLst>
        </pc:spChg>
      </pc:sldChg>
      <pc:sldChg chg="addSp delSp modSp mod">
        <pc:chgData name="Iain Milne" userId="b8331077e663a57c" providerId="LiveId" clId="{F418CE4C-53F3-4FC5-9FA7-61211AB8E372}" dt="2021-03-23T09:04:27.128" v="352" actId="1076"/>
        <pc:sldMkLst>
          <pc:docMk/>
          <pc:sldMk cId="4074729927" sldId="408"/>
        </pc:sldMkLst>
        <pc:graphicFrameChg chg="add del mod">
          <ac:chgData name="Iain Milne" userId="b8331077e663a57c" providerId="LiveId" clId="{F418CE4C-53F3-4FC5-9FA7-61211AB8E372}" dt="2021-03-23T09:04:04.113" v="347"/>
          <ac:graphicFrameMkLst>
            <pc:docMk/>
            <pc:sldMk cId="4074729927" sldId="408"/>
            <ac:graphicFrameMk id="15" creationId="{1E684A2B-8823-46F6-B112-4B6D2053A2E1}"/>
          </ac:graphicFrameMkLst>
        </pc:graphicFrameChg>
        <pc:picChg chg="mod">
          <ac:chgData name="Iain Milne" userId="b8331077e663a57c" providerId="LiveId" clId="{F418CE4C-53F3-4FC5-9FA7-61211AB8E372}" dt="2021-03-19T15:16:58.831" v="298" actId="1076"/>
          <ac:picMkLst>
            <pc:docMk/>
            <pc:sldMk cId="4074729927" sldId="408"/>
            <ac:picMk id="3" creationId="{B49C46BC-B7C1-4D9E-9F32-2D339AFC230E}"/>
          </ac:picMkLst>
        </pc:picChg>
        <pc:picChg chg="mod">
          <ac:chgData name="Iain Milne" userId="b8331077e663a57c" providerId="LiveId" clId="{F418CE4C-53F3-4FC5-9FA7-61211AB8E372}" dt="2021-03-19T15:17:06.292" v="300" actId="1076"/>
          <ac:picMkLst>
            <pc:docMk/>
            <pc:sldMk cId="4074729927" sldId="408"/>
            <ac:picMk id="6" creationId="{1F1B70A4-279B-4FF8-97E5-BFE977F603E4}"/>
          </ac:picMkLst>
        </pc:picChg>
        <pc:picChg chg="mod">
          <ac:chgData name="Iain Milne" userId="b8331077e663a57c" providerId="LiveId" clId="{F418CE4C-53F3-4FC5-9FA7-61211AB8E372}" dt="2021-03-19T15:16:52.748" v="296" actId="1076"/>
          <ac:picMkLst>
            <pc:docMk/>
            <pc:sldMk cId="4074729927" sldId="408"/>
            <ac:picMk id="7" creationId="{943B1950-4C4D-4617-9174-725F138186F0}"/>
          </ac:picMkLst>
        </pc:picChg>
        <pc:picChg chg="mod">
          <ac:chgData name="Iain Milne" userId="b8331077e663a57c" providerId="LiveId" clId="{F418CE4C-53F3-4FC5-9FA7-61211AB8E372}" dt="2021-03-19T15:17:04.471" v="299" actId="1076"/>
          <ac:picMkLst>
            <pc:docMk/>
            <pc:sldMk cId="4074729927" sldId="408"/>
            <ac:picMk id="9" creationId="{2A0B522B-61DA-4EFA-B3B7-1A7F37B681F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0" creationId="{4BD0C280-FF40-4627-AB01-C8AF316D426A}"/>
          </ac:picMkLst>
        </pc:picChg>
        <pc:picChg chg="del mod">
          <ac:chgData name="Iain Milne" userId="b8331077e663a57c" providerId="LiveId" clId="{F418CE4C-53F3-4FC5-9FA7-61211AB8E372}" dt="2021-03-23T09:04:01.157" v="345" actId="478"/>
          <ac:picMkLst>
            <pc:docMk/>
            <pc:sldMk cId="4074729927" sldId="408"/>
            <ac:picMk id="11" creationId="{E887E744-5A4E-4D94-8225-FC18BBA8A5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2" creationId="{0C68347A-4DD3-464D-B1AB-25F27765A71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3" creationId="{5722E0BE-C881-4145-A9F4-1913E1D53D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b8331077e663a57c" providerId="LiveId" clId="{F418CE4C-53F3-4FC5-9FA7-61211AB8E372}" dt="2021-03-23T09:04:27.128" v="352" actId="1076"/>
          <ac:picMkLst>
            <pc:docMk/>
            <pc:sldMk cId="4074729927" sldId="408"/>
            <ac:picMk id="17" creationId="{5FD671E6-FF6F-46FB-B1A2-96F618401465}"/>
          </ac:picMkLst>
        </pc:picChg>
      </pc:sldChg>
      <pc:sldChg chg="addSp modSp mod chgLayout">
        <pc:chgData name="Iain Milne" userId="b8331077e663a57c" providerId="LiveId" clId="{F418CE4C-53F3-4FC5-9FA7-61211AB8E372}" dt="2021-03-23T09:48:06.941" v="439" actId="20577"/>
        <pc:sldMkLst>
          <pc:docMk/>
          <pc:sldMk cId="2787653884" sldId="413"/>
        </pc:sldMkLst>
        <pc:spChg chg="mod ord">
          <ac:chgData name="Iain Milne" userId="b8331077e663a57c" providerId="LiveId" clId="{F418CE4C-53F3-4FC5-9FA7-61211AB8E372}" dt="2021-03-23T09:46:19.763" v="353" actId="700"/>
          <ac:spMkLst>
            <pc:docMk/>
            <pc:sldMk cId="2787653884" sldId="413"/>
            <ac:spMk id="2" creationId="{00000000-0000-0000-0000-000000000000}"/>
          </ac:spMkLst>
        </pc:spChg>
        <pc:spChg chg="add 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" creationId="{2FF80834-C1A7-46D1-BA8E-BF5F91AD3F0D}"/>
          </ac:spMkLst>
        </pc:spChg>
        <pc:spChg chg="add mod ord">
          <ac:chgData name="Iain Milne" userId="b8331077e663a57c" providerId="LiveId" clId="{F418CE4C-53F3-4FC5-9FA7-61211AB8E372}" dt="2021-03-23T09:46:57.924" v="431" actId="20577"/>
          <ac:spMkLst>
            <pc:docMk/>
            <pc:sldMk cId="2787653884" sldId="413"/>
            <ac:spMk id="4" creationId="{FCBAF551-8A23-4FAA-A0BB-D9741A0FF674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8:06.941" v="439" actId="20577"/>
          <ac:spMkLst>
            <pc:docMk/>
            <pc:sldMk cId="2787653884" sldId="413"/>
            <ac:spMk id="2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0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1" creationId="{00000000-0000-0000-0000-000000000000}"/>
          </ac:spMkLst>
        </pc:spChg>
        <pc:grpChg chg="mod">
          <ac:chgData name="Iain Milne" userId="b8331077e663a57c" providerId="LiveId" clId="{F418CE4C-53F3-4FC5-9FA7-61211AB8E372}" dt="2021-03-23T09:46:38.459" v="414" actId="1036"/>
          <ac:grpSpMkLst>
            <pc:docMk/>
            <pc:sldMk cId="2787653884" sldId="413"/>
            <ac:grpSpMk id="14" creationId="{00000000-0000-0000-0000-000000000000}"/>
          </ac:grpSpMkLst>
        </pc:grp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15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2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4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3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8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3" creationId="{00000000-0000-0000-0000-000000000000}"/>
          </ac:cxnSpMkLst>
        </pc:cxn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083107446" sldId="429"/>
        </pc:sldMkLst>
      </pc:sldChg>
      <pc:sldChg chg="modSp mod">
        <pc:chgData name="Iain Milne" userId="b8331077e663a57c" providerId="LiveId" clId="{F418CE4C-53F3-4FC5-9FA7-61211AB8E372}" dt="2021-03-22T13:55:00.386" v="318" actId="20577"/>
        <pc:sldMkLst>
          <pc:docMk/>
          <pc:sldMk cId="2529833614" sldId="430"/>
        </pc:sldMkLst>
        <pc:spChg chg="mod">
          <ac:chgData name="Iain Milne" userId="b8331077e663a57c" providerId="LiveId" clId="{F418CE4C-53F3-4FC5-9FA7-61211AB8E372}" dt="2021-03-22T13:55:00.386" v="31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111821674" sldId="431"/>
        </pc:sldMkLst>
      </pc:sldChg>
      <pc:sldChg chg="addSp delSp modSp new mod">
        <pc:chgData name="Iain Milne" userId="b8331077e663a57c" providerId="LiveId" clId="{F418CE4C-53F3-4FC5-9FA7-61211AB8E372}" dt="2021-03-23T12:41:14.545" v="524" actId="1076"/>
        <pc:sldMkLst>
          <pc:docMk/>
          <pc:sldMk cId="62934186" sldId="433"/>
        </pc:sldMkLst>
        <pc:spChg chg="del mod">
          <ac:chgData name="Iain Milne" userId="b8331077e663a57c" providerId="LiveId" clId="{F418CE4C-53F3-4FC5-9FA7-61211AB8E372}" dt="2021-03-23T12:41:10.335" v="523" actId="478"/>
          <ac:spMkLst>
            <pc:docMk/>
            <pc:sldMk cId="62934186" sldId="433"/>
            <ac:spMk id="2" creationId="{DCA3D9D9-8EEE-44C3-AF5C-F5A57C2CB01C}"/>
          </ac:spMkLst>
        </pc:spChg>
        <pc:spChg chg="mod">
          <ac:chgData name="Iain Milne" userId="b8331077e663a57c" providerId="LiveId" clId="{F418CE4C-53F3-4FC5-9FA7-61211AB8E372}" dt="2021-03-23T12:40:55.854" v="518" actId="12"/>
          <ac:spMkLst>
            <pc:docMk/>
            <pc:sldMk cId="62934186" sldId="433"/>
            <ac:spMk id="3" creationId="{8A8C2293-977B-4F6B-95D4-189D5FEBB008}"/>
          </ac:spMkLst>
        </pc:spChg>
        <pc:picChg chg="add mod">
          <ac:chgData name="Iain Milne" userId="b8331077e663a57c" providerId="LiveId" clId="{F418CE4C-53F3-4FC5-9FA7-61211AB8E372}" dt="2021-03-23T12:41:14.545" v="524" actId="1076"/>
          <ac:picMkLst>
            <pc:docMk/>
            <pc:sldMk cId="62934186" sldId="433"/>
            <ac:picMk id="4" creationId="{AB705BF7-111A-4200-90F9-45145CB0C55B}"/>
          </ac:picMkLst>
        </pc:pic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409296224" sldId="433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981928463" sldId="434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348386851" sldId="435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2047620548" sldId="436"/>
        </pc:sldMkLst>
      </pc:sldChg>
    </pc:docChg>
  </pc:docChgLst>
  <pc:docChgLst>
    <pc:chgData name="Iain Milne" userId="e451ec18-1952-4891-b1e2-a69699162e44" providerId="ADAL" clId="{63E8FA43-ECE0-4C05-85E7-367EE09DE09C}"/>
    <pc:docChg chg="custSel addSld delSld modSld">
      <pc:chgData name="Iain Milne" userId="e451ec18-1952-4891-b1e2-a69699162e44" providerId="ADAL" clId="{63E8FA43-ECE0-4C05-85E7-367EE09DE09C}" dt="2024-06-10T09:50:30.660" v="100" actId="47"/>
      <pc:docMkLst>
        <pc:docMk/>
      </pc:docMkLst>
      <pc:sldChg chg="del">
        <pc:chgData name="Iain Milne" userId="e451ec18-1952-4891-b1e2-a69699162e44" providerId="ADAL" clId="{63E8FA43-ECE0-4C05-85E7-367EE09DE09C}" dt="2024-06-10T09:50:05.360" v="99" actId="47"/>
        <pc:sldMkLst>
          <pc:docMk/>
          <pc:sldMk cId="3806427011" sldId="256"/>
        </pc:sldMkLst>
      </pc:sldChg>
      <pc:sldChg chg="add">
        <pc:chgData name="Iain Milne" userId="e451ec18-1952-4891-b1e2-a69699162e44" providerId="ADAL" clId="{63E8FA43-ECE0-4C05-85E7-367EE09DE09C}" dt="2024-06-10T09:49:59.828" v="98"/>
        <pc:sldMkLst>
          <pc:docMk/>
          <pc:sldMk cId="2755327143" sldId="257"/>
        </pc:sldMkLst>
      </pc:sldChg>
      <pc:sldChg chg="modSp mod">
        <pc:chgData name="Iain Milne" userId="e451ec18-1952-4891-b1e2-a69699162e44" providerId="ADAL" clId="{63E8FA43-ECE0-4C05-85E7-367EE09DE09C}" dt="2024-06-10T09:46:32.333" v="1" actId="20577"/>
        <pc:sldMkLst>
          <pc:docMk/>
          <pc:sldMk cId="1489423798" sldId="264"/>
        </pc:sldMkLst>
        <pc:spChg chg="mod">
          <ac:chgData name="Iain Milne" userId="e451ec18-1952-4891-b1e2-a69699162e44" providerId="ADAL" clId="{63E8FA43-ECE0-4C05-85E7-367EE09DE09C}" dt="2024-06-10T09:46:32.333" v="1" actId="20577"/>
          <ac:spMkLst>
            <pc:docMk/>
            <pc:sldMk cId="1489423798" sldId="264"/>
            <ac:spMk id="2" creationId="{00000000-0000-0000-0000-000000000000}"/>
          </ac:spMkLst>
        </pc:spChg>
      </pc:sldChg>
      <pc:sldChg chg="addSp modSp mod">
        <pc:chgData name="Iain Milne" userId="e451ec18-1952-4891-b1e2-a69699162e44" providerId="ADAL" clId="{63E8FA43-ECE0-4C05-85E7-367EE09DE09C}" dt="2024-06-10T09:49:31.798" v="97" actId="14100"/>
        <pc:sldMkLst>
          <pc:docMk/>
          <pc:sldMk cId="3783569800" sldId="265"/>
        </pc:sldMkLst>
        <pc:spChg chg="add mod">
          <ac:chgData name="Iain Milne" userId="e451ec18-1952-4891-b1e2-a69699162e44" providerId="ADAL" clId="{63E8FA43-ECE0-4C05-85E7-367EE09DE09C}" dt="2024-06-10T09:49:31.798" v="97" actId="14100"/>
          <ac:spMkLst>
            <pc:docMk/>
            <pc:sldMk cId="3783569800" sldId="265"/>
            <ac:spMk id="3" creationId="{78D6BF41-AEFF-73F2-D1DE-720FD9BE3F65}"/>
          </ac:spMkLst>
        </pc:spChg>
        <pc:spChg chg="mod">
          <ac:chgData name="Iain Milne" userId="e451ec18-1952-4891-b1e2-a69699162e44" providerId="ADAL" clId="{63E8FA43-ECE0-4C05-85E7-367EE09DE09C}" dt="2024-06-10T09:48:35.602" v="6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modSp mod">
        <pc:chgData name="Iain Milne" userId="e451ec18-1952-4891-b1e2-a69699162e44" providerId="ADAL" clId="{63E8FA43-ECE0-4C05-85E7-367EE09DE09C}" dt="2024-06-10T09:47:10.364" v="34" actId="14100"/>
        <pc:sldMkLst>
          <pc:docMk/>
          <pc:sldMk cId="3730725360" sldId="432"/>
        </pc:sldMkLst>
        <pc:spChg chg="mod">
          <ac:chgData name="Iain Milne" userId="e451ec18-1952-4891-b1e2-a69699162e44" providerId="ADAL" clId="{63E8FA43-ECE0-4C05-85E7-367EE09DE09C}" dt="2024-06-10T09:47:10.364" v="34" actId="14100"/>
          <ac:spMkLst>
            <pc:docMk/>
            <pc:sldMk cId="3730725360" sldId="432"/>
            <ac:spMk id="5" creationId="{353479A4-21C2-4769-8210-C568FC393738}"/>
          </ac:spMkLst>
        </pc:spChg>
      </pc:sldChg>
      <pc:sldChg chg="del">
        <pc:chgData name="Iain Milne" userId="e451ec18-1952-4891-b1e2-a69699162e44" providerId="ADAL" clId="{63E8FA43-ECE0-4C05-85E7-367EE09DE09C}" dt="2024-06-10T09:50:30.660" v="100" actId="47"/>
        <pc:sldMkLst>
          <pc:docMk/>
          <pc:sldMk cId="4031224988" sldId="434"/>
        </pc:sldMkLst>
      </pc:sldChg>
    </pc:docChg>
  </pc:docChgLst>
  <pc:docChgLst>
    <pc:chgData name="Micha Bayer" userId="S::micha.bayer@hutton.ac.uk::89dca733-f099-424a-9b56-031d3ae4dca7" providerId="AD" clId="Web-{31171A2F-AAD6-2CBE-4C64-0C378EC8D1B3}"/>
    <pc:docChg chg="modSld">
      <pc:chgData name="Micha Bayer" userId="S::micha.bayer@hutton.ac.uk::89dca733-f099-424a-9b56-031d3ae4dca7" providerId="AD" clId="Web-{31171A2F-AAD6-2CBE-4C64-0C378EC8D1B3}" dt="2022-08-19T10:46:25.599" v="14" actId="20577"/>
      <pc:docMkLst>
        <pc:docMk/>
      </pc:docMkLst>
      <pc:sldChg chg="modSp">
        <pc:chgData name="Micha Bayer" userId="S::micha.bayer@hutton.ac.uk::89dca733-f099-424a-9b56-031d3ae4dca7" providerId="AD" clId="Web-{31171A2F-AAD6-2CBE-4C64-0C378EC8D1B3}" dt="2022-08-19T10:46:25.599" v="14" actId="20577"/>
        <pc:sldMkLst>
          <pc:docMk/>
          <pc:sldMk cId="3783569800" sldId="265"/>
        </pc:sldMkLst>
        <pc:spChg chg="mod">
          <ac:chgData name="Micha Bayer" userId="S::micha.bayer@hutton.ac.uk::89dca733-f099-424a-9b56-031d3ae4dca7" providerId="AD" clId="Web-{31171A2F-AAD6-2CBE-4C64-0C378EC8D1B3}" dt="2022-08-19T10:45:58.395" v="3" actId="1076"/>
          <ac:spMkLst>
            <pc:docMk/>
            <pc:sldMk cId="3783569800" sldId="265"/>
            <ac:spMk id="2" creationId="{B12C8E4C-8655-42ED-82B6-4693C862E6BB}"/>
          </ac:spMkLst>
        </pc:spChg>
        <pc:spChg chg="mod">
          <ac:chgData name="Micha Bayer" userId="S::micha.bayer@hutton.ac.uk::89dca733-f099-424a-9b56-031d3ae4dca7" providerId="AD" clId="Web-{31171A2F-AAD6-2CBE-4C64-0C378EC8D1B3}" dt="2022-08-19T10:45:58.426" v="6" actId="1076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Micha Bayer" userId="S::micha.bayer@hutton.ac.uk::89dca733-f099-424a-9b56-031d3ae4dca7" providerId="AD" clId="Web-{31171A2F-AAD6-2CBE-4C64-0C378EC8D1B3}" dt="2022-08-19T10:46:25.599" v="14" actId="20577"/>
          <ac:spMkLst>
            <pc:docMk/>
            <pc:sldMk cId="3783569800" sldId="265"/>
            <ac:spMk id="6" creationId="{88FEF26C-65BC-4CD6-A34D-4463ED274B46}"/>
          </ac:spMkLst>
        </pc:spChg>
        <pc:grpChg chg="mod">
          <ac:chgData name="Micha Bayer" userId="S::micha.bayer@hutton.ac.uk::89dca733-f099-424a-9b56-031d3ae4dca7" providerId="AD" clId="Web-{31171A2F-AAD6-2CBE-4C64-0C378EC8D1B3}" dt="2022-08-19T10:45:58.410" v="4" actId="1076"/>
          <ac:grpSpMkLst>
            <pc:docMk/>
            <pc:sldMk cId="3783569800" sldId="265"/>
            <ac:grpSpMk id="5" creationId="{8005E988-A0D6-4602-9692-6240D005EC7E}"/>
          </ac:grpSpMkLst>
        </pc:grpChg>
        <pc:picChg chg="mod">
          <ac:chgData name="Micha Bayer" userId="S::micha.bayer@hutton.ac.uk::89dca733-f099-424a-9b56-031d3ae4dca7" providerId="AD" clId="Web-{31171A2F-AAD6-2CBE-4C64-0C378EC8D1B3}" dt="2022-08-19T10:45:58.426" v="5" actId="1076"/>
          <ac:picMkLst>
            <pc:docMk/>
            <pc:sldMk cId="3783569800" sldId="265"/>
            <ac:picMk id="16" creationId="{D8710605-D00A-4712-84D9-44D14F3E9BF9}"/>
          </ac:picMkLst>
        </pc:picChg>
      </pc:sldChg>
    </pc:docChg>
  </pc:docChgLst>
  <pc:docChgLst>
    <pc:chgData name="Guest User" providerId="Windows Live" clId="Web-{A125EE53-0256-4E0D-AF71-C59D97AEF42F}"/>
    <pc:docChg chg="modSld">
      <pc:chgData name="Guest User" userId="" providerId="Windows Live" clId="Web-{A125EE53-0256-4E0D-AF71-C59D97AEF42F}" dt="2021-03-19T13:39:49.506" v="318" actId="1076"/>
      <pc:docMkLst>
        <pc:docMk/>
      </pc:docMkLst>
      <pc:sldChg chg="addSp delSp modSp">
        <pc:chgData name="Guest User" userId="" providerId="Windows Live" clId="Web-{A125EE53-0256-4E0D-AF71-C59D97AEF42F}" dt="2021-03-19T13:38:21.738" v="313" actId="1076"/>
        <pc:sldMkLst>
          <pc:docMk/>
          <pc:sldMk cId="4074729927" sldId="408"/>
        </pc:sldMkLst>
        <pc:spChg chg="add del mod">
          <ac:chgData name="Guest User" userId="" providerId="Windows Live" clId="Web-{A125EE53-0256-4E0D-AF71-C59D97AEF42F}" dt="2021-03-19T13:38:02.394" v="303" actId="1076"/>
          <ac:spMkLst>
            <pc:docMk/>
            <pc:sldMk cId="4074729927" sldId="408"/>
            <ac:spMk id="2" creationId="{52CDEEB9-F5DE-4EB4-84D7-1397BC97ECB4}"/>
          </ac:spMkLst>
        </pc:spChg>
        <pc:spChg chg="mod">
          <ac:chgData name="Guest User" userId="" providerId="Windows Live" clId="Web-{A125EE53-0256-4E0D-AF71-C59D97AEF42F}" dt="2021-03-19T13:37:38.549" v="296" actId="1076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Guest User" userId="" providerId="Windows Live" clId="Web-{A125EE53-0256-4E0D-AF71-C59D97AEF42F}" dt="2021-03-19T13:37:47.893" v="302" actId="20577"/>
          <ac:spMkLst>
            <pc:docMk/>
            <pc:sldMk cId="4074729927" sldId="408"/>
            <ac:spMk id="8" creationId="{D4233D89-B3BE-2647-ACD3-D05EDFF2F52E}"/>
          </ac:spMkLst>
        </pc:spChg>
        <pc:picChg chg="add mod">
          <ac:chgData name="Guest User" userId="" providerId="Windows Live" clId="Web-{A125EE53-0256-4E0D-AF71-C59D97AEF42F}" dt="2021-03-19T13:38:21.738" v="313" actId="1076"/>
          <ac:picMkLst>
            <pc:docMk/>
            <pc:sldMk cId="4074729927" sldId="408"/>
            <ac:picMk id="3" creationId="{B49C46BC-B7C1-4D9E-9F32-2D339AFC230E}"/>
          </ac:picMkLst>
        </pc:picChg>
        <pc:picChg chg="add mod">
          <ac:chgData name="Guest User" userId="" providerId="Windows Live" clId="Web-{A125EE53-0256-4E0D-AF71-C59D97AEF42F}" dt="2021-03-19T13:38:09.097" v="310" actId="1076"/>
          <ac:picMkLst>
            <pc:docMk/>
            <pc:sldMk cId="4074729927" sldId="408"/>
            <ac:picMk id="6" creationId="{1F1B70A4-279B-4FF8-97E5-BFE977F603E4}"/>
          </ac:picMkLst>
        </pc:picChg>
        <pc:picChg chg="add mod modCrop">
          <ac:chgData name="Guest User" userId="" providerId="Windows Live" clId="Web-{A125EE53-0256-4E0D-AF71-C59D97AEF42F}" dt="2021-03-19T13:38:11.675" v="312" actId="1076"/>
          <ac:picMkLst>
            <pc:docMk/>
            <pc:sldMk cId="4074729927" sldId="408"/>
            <ac:picMk id="7" creationId="{943B1950-4C4D-4617-9174-725F138186F0}"/>
          </ac:picMkLst>
        </pc:picChg>
        <pc:picChg chg="add mod modCrop">
          <ac:chgData name="Guest User" userId="" providerId="Windows Live" clId="Web-{A125EE53-0256-4E0D-AF71-C59D97AEF42F}" dt="2021-03-19T13:38:10.347" v="311" actId="1076"/>
          <ac:picMkLst>
            <pc:docMk/>
            <pc:sldMk cId="4074729927" sldId="408"/>
            <ac:picMk id="9" creationId="{2A0B522B-61DA-4EFA-B3B7-1A7F37B681F2}"/>
          </ac:picMkLst>
        </pc:picChg>
        <pc:picChg chg="add mod modCrop">
          <ac:chgData name="Guest User" userId="" providerId="Windows Live" clId="Web-{A125EE53-0256-4E0D-AF71-C59D97AEF42F}" dt="2021-03-19T13:36:26.517" v="276" actId="1076"/>
          <ac:picMkLst>
            <pc:docMk/>
            <pc:sldMk cId="4074729927" sldId="408"/>
            <ac:picMk id="10" creationId="{4BD0C280-FF40-4627-AB01-C8AF316D426A}"/>
          </ac:picMkLst>
        </pc:picChg>
        <pc:picChg chg="add mod">
          <ac:chgData name="Guest User" userId="" providerId="Windows Live" clId="Web-{A125EE53-0256-4E0D-AF71-C59D97AEF42F}" dt="2021-03-19T13:38:07.972" v="309" actId="1076"/>
          <ac:picMkLst>
            <pc:docMk/>
            <pc:sldMk cId="4074729927" sldId="408"/>
            <ac:picMk id="11" creationId="{E887E744-5A4E-4D94-8225-FC18BBA8A5ED}"/>
          </ac:picMkLst>
        </pc:picChg>
        <pc:picChg chg="add mod">
          <ac:chgData name="Guest User" userId="" providerId="Windows Live" clId="Web-{A125EE53-0256-4E0D-AF71-C59D97AEF42F}" dt="2021-03-19T13:36:11.110" v="268" actId="1076"/>
          <ac:picMkLst>
            <pc:docMk/>
            <pc:sldMk cId="4074729927" sldId="408"/>
            <ac:picMk id="12" creationId="{0C68347A-4DD3-464D-B1AB-25F27765A712}"/>
          </ac:picMkLst>
        </pc:picChg>
        <pc:picChg chg="add mod">
          <ac:chgData name="Guest User" userId="" providerId="Windows Live" clId="Web-{A125EE53-0256-4E0D-AF71-C59D97AEF42F}" dt="2021-03-19T13:36:14.157" v="270" actId="1076"/>
          <ac:picMkLst>
            <pc:docMk/>
            <pc:sldMk cId="4074729927" sldId="408"/>
            <ac:picMk id="13" creationId="{5722E0BE-C881-4145-A9F4-1913E1D53DED}"/>
          </ac:picMkLst>
        </pc:picChg>
        <pc:picChg chg="add mod modCrop">
          <ac:chgData name="Guest User" userId="" providerId="Windows Live" clId="Web-{A125EE53-0256-4E0D-AF71-C59D97AEF42F}" dt="2021-03-19T13:36:21.970" v="275" actId="1076"/>
          <ac:picMkLst>
            <pc:docMk/>
            <pc:sldMk cId="4074729927" sldId="408"/>
            <ac:picMk id="14" creationId="{6D0EFE7E-D0F4-4590-9A77-EECDB02B12FE}"/>
          </ac:picMkLst>
        </pc:picChg>
      </pc:sldChg>
      <pc:sldChg chg="addSp modSp">
        <pc:chgData name="Guest User" userId="" providerId="Windows Live" clId="Web-{A125EE53-0256-4E0D-AF71-C59D97AEF42F}" dt="2021-03-19T13:39:49.506" v="318" actId="1076"/>
        <pc:sldMkLst>
          <pc:docMk/>
          <pc:sldMk cId="2529833614" sldId="430"/>
        </pc:sldMkLst>
        <pc:picChg chg="mod">
          <ac:chgData name="Guest User" userId="" providerId="Windows Live" clId="Web-{A125EE53-0256-4E0D-AF71-C59D97AEF42F}" dt="2021-03-19T13:39:42.365" v="315" actId="1076"/>
          <ac:picMkLst>
            <pc:docMk/>
            <pc:sldMk cId="2529833614" sldId="430"/>
            <ac:picMk id="2" creationId="{9F94009C-C03F-1244-9401-2B2A9992D6ED}"/>
          </ac:picMkLst>
        </pc:picChg>
        <pc:picChg chg="add mod">
          <ac:chgData name="Guest User" userId="" providerId="Windows Live" clId="Web-{A125EE53-0256-4E0D-AF71-C59D97AEF42F}" dt="2021-03-19T13:39:49.506" v="318" actId="1076"/>
          <ac:picMkLst>
            <pc:docMk/>
            <pc:sldMk cId="2529833614" sldId="430"/>
            <ac:picMk id="3" creationId="{C6441C0F-AE3F-403F-A909-F77E795F7B72}"/>
          </ac:picMkLst>
        </pc:picChg>
      </pc:sldChg>
      <pc:sldChg chg="addSp modSp">
        <pc:chgData name="Guest User" userId="" providerId="Windows Live" clId="Web-{A125EE53-0256-4E0D-AF71-C59D97AEF42F}" dt="2021-03-19T13:22:07.590" v="197" actId="1076"/>
        <pc:sldMkLst>
          <pc:docMk/>
          <pc:sldMk cId="3730725360" sldId="432"/>
        </pc:sldMkLst>
        <pc:spChg chg="mod">
          <ac:chgData name="Guest User" userId="" providerId="Windows Live" clId="Web-{A125EE53-0256-4E0D-AF71-C59D97AEF42F}" dt="2021-03-19T13:10:03.167" v="133" actId="20577"/>
          <ac:spMkLst>
            <pc:docMk/>
            <pc:sldMk cId="3730725360" sldId="432"/>
            <ac:spMk id="4" creationId="{1BAF185F-FC00-40F7-BD68-BC166F26EBAD}"/>
          </ac:spMkLst>
        </pc:spChg>
        <pc:spChg chg="mod">
          <ac:chgData name="Guest User" userId="" providerId="Windows Live" clId="Web-{A125EE53-0256-4E0D-AF71-C59D97AEF42F}" dt="2021-03-19T13:22:00.496" v="195" actId="1076"/>
          <ac:spMkLst>
            <pc:docMk/>
            <pc:sldMk cId="3730725360" sldId="432"/>
            <ac:spMk id="5" creationId="{353479A4-21C2-4769-8210-C568FC393738}"/>
          </ac:spMkLst>
        </pc:spChg>
        <pc:picChg chg="add mod">
          <ac:chgData name="Guest User" userId="" providerId="Windows Live" clId="Web-{A125EE53-0256-4E0D-AF71-C59D97AEF42F}" dt="2021-03-19T13:14:32.267" v="140" actId="1076"/>
          <ac:picMkLst>
            <pc:docMk/>
            <pc:sldMk cId="3730725360" sldId="432"/>
            <ac:picMk id="2" creationId="{0A770E6F-BB1D-45F6-969C-53A913EB5B94}"/>
          </ac:picMkLst>
        </pc:picChg>
        <pc:picChg chg="add mod">
          <ac:chgData name="Guest User" userId="" providerId="Windows Live" clId="Web-{A125EE53-0256-4E0D-AF71-C59D97AEF42F}" dt="2021-03-19T13:22:07.590" v="197" actId="1076"/>
          <ac:picMkLst>
            <pc:docMk/>
            <pc:sldMk cId="3730725360" sldId="432"/>
            <ac:picMk id="3" creationId="{FB5E76B1-A0C4-4E18-9046-BA4733B83CD8}"/>
          </ac:picMkLst>
        </pc:picChg>
      </pc:sldChg>
    </pc:docChg>
  </pc:docChgLst>
  <pc:docChgLst>
    <pc:chgData name="Sue Jones" userId="ab9811cf9561fc9e" providerId="Windows Live" clId="Web-{D6E2E59A-5716-4908-B362-A1799F974A93}"/>
    <pc:docChg chg="mod modSld modMainMaster">
      <pc:chgData name="Sue Jones" userId="ab9811cf9561fc9e" providerId="Windows Live" clId="Web-{D6E2E59A-5716-4908-B362-A1799F974A93}" dt="2021-03-22T10:58:30.281" v="43"/>
      <pc:docMkLst>
        <pc:docMk/>
      </pc:docMkLst>
      <pc:sldChg chg="addSp delSp modSp">
        <pc:chgData name="Sue Jones" userId="ab9811cf9561fc9e" providerId="Windows Live" clId="Web-{D6E2E59A-5716-4908-B362-A1799F974A93}" dt="2021-03-22T10:58:29.562" v="42"/>
        <pc:sldMkLst>
          <pc:docMk/>
          <pc:sldMk cId="1489423798" sldId="264"/>
        </pc:sldMkLst>
        <pc:spChg chg="add del mod">
          <ac:chgData name="Sue Jones" userId="ab9811cf9561fc9e" providerId="Windows Live" clId="Web-{D6E2E59A-5716-4908-B362-A1799F974A93}" dt="2021-03-22T10:58:29.562" v="42"/>
          <ac:spMkLst>
            <pc:docMk/>
            <pc:sldMk cId="1489423798" sldId="264"/>
            <ac:spMk id="3" creationId="{C192022F-B90A-4053-BA70-41775A24F35E}"/>
          </ac:spMkLst>
        </pc:spChg>
      </pc:sldChg>
      <pc:sldChg chg="addSp modSp">
        <pc:chgData name="Sue Jones" userId="ab9811cf9561fc9e" providerId="Windows Live" clId="Web-{D6E2E59A-5716-4908-B362-A1799F974A93}" dt="2021-03-22T10:57:27.387" v="39"/>
        <pc:sldMkLst>
          <pc:docMk/>
          <pc:sldMk cId="3783569800" sldId="265"/>
        </pc:sldMkLst>
        <pc:spChg chg="add mod">
          <ac:chgData name="Sue Jones" userId="ab9811cf9561fc9e" providerId="Windows Live" clId="Web-{D6E2E59A-5716-4908-B362-A1799F974A93}" dt="2021-03-22T10:57:27.387" v="39"/>
          <ac:spMkLst>
            <pc:docMk/>
            <pc:sldMk cId="3783569800" sldId="265"/>
            <ac:spMk id="3" creationId="{1792746B-CD12-4398-9614-6C6AC01CE399}"/>
          </ac:spMkLst>
        </pc:spChg>
      </pc:sldChg>
      <pc:sldChg chg="modSp">
        <pc:chgData name="Sue Jones" userId="ab9811cf9561fc9e" providerId="Windows Live" clId="Web-{D6E2E59A-5716-4908-B362-A1799F974A93}" dt="2021-03-22T10:56:11.429" v="36" actId="1076"/>
        <pc:sldMkLst>
          <pc:docMk/>
          <pc:sldMk cId="4074729927" sldId="408"/>
        </pc:sldMkLst>
        <pc:spChg chg="mod">
          <ac:chgData name="Sue Jones" userId="ab9811cf9561fc9e" providerId="Windows Live" clId="Web-{D6E2E59A-5716-4908-B362-A1799F974A93}" dt="2021-03-22T10:55:26.786" v="22" actId="1076"/>
          <ac:spMkLst>
            <pc:docMk/>
            <pc:sldMk cId="4074729927" sldId="408"/>
            <ac:spMk id="4" creationId="{1BAF185F-FC00-40F7-BD68-BC166F26EBAD}"/>
          </ac:spMkLst>
        </pc:spChg>
        <pc:spChg chg="mod">
          <ac:chgData name="Sue Jones" userId="ab9811cf9561fc9e" providerId="Windows Live" clId="Web-{D6E2E59A-5716-4908-B362-A1799F974A93}" dt="2021-03-22T10:55:44.615" v="31" actId="20577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Sue Jones" userId="ab9811cf9561fc9e" providerId="Windows Live" clId="Web-{D6E2E59A-5716-4908-B362-A1799F974A93}" dt="2021-03-22T10:56:11.429" v="36" actId="1076"/>
          <ac:spMkLst>
            <pc:docMk/>
            <pc:sldMk cId="4074729927" sldId="408"/>
            <ac:spMk id="8" creationId="{D4233D89-B3BE-2647-ACD3-D05EDFF2F52E}"/>
          </ac:spMkLst>
        </pc:spChg>
      </pc:sldChg>
      <pc:sldMasterChg chg="mod modSldLayout">
        <pc:chgData name="Sue Jones" userId="ab9811cf9561fc9e" providerId="Windows Live" clId="Web-{D6E2E59A-5716-4908-B362-A1799F974A93}" dt="2021-03-22T10:58:20.015" v="41"/>
        <pc:sldMasterMkLst>
          <pc:docMk/>
          <pc:sldMasterMk cId="192314242" sldId="2147483648"/>
        </pc:sldMasterMkLst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840818047" sldId="2147483650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210871927" sldId="2147483652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2113430170" sldId="2147483653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320464851" sldId="2147483656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542611622" sldId="2147483657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60552928" sldId="2147483658"/>
          </pc:sldLayoutMkLst>
        </pc:sldLayoutChg>
      </pc:sldMasterChg>
    </pc:docChg>
  </pc:docChgLst>
  <pc:docChgLst>
    <pc:chgData name="Sue Jones" userId="ab9811cf9561fc9e" providerId="Windows Live" clId="Web-{D9EE80A8-0C27-4F41-97E8-BF88E593AF45}"/>
    <pc:docChg chg="modSld">
      <pc:chgData name="Sue Jones" userId="ab9811cf9561fc9e" providerId="Windows Live" clId="Web-{D9EE80A8-0C27-4F41-97E8-BF88E593AF45}" dt="2021-03-23T08:53:08.407" v="33" actId="1076"/>
      <pc:docMkLst>
        <pc:docMk/>
      </pc:docMkLst>
      <pc:sldChg chg="modSp">
        <pc:chgData name="Sue Jones" userId="ab9811cf9561fc9e" providerId="Windows Live" clId="Web-{D9EE80A8-0C27-4F41-97E8-BF88E593AF45}" dt="2021-03-23T08:53:08.407" v="33" actId="1076"/>
        <pc:sldMkLst>
          <pc:docMk/>
          <pc:sldMk cId="2529833614" sldId="430"/>
        </pc:sldMkLst>
        <pc:spChg chg="mod">
          <ac:chgData name="Sue Jones" userId="ab9811cf9561fc9e" providerId="Windows Live" clId="Web-{D9EE80A8-0C27-4F41-97E8-BF88E593AF45}" dt="2021-03-23T08:48:09.949" v="30" actId="20577"/>
          <ac:spMkLst>
            <pc:docMk/>
            <pc:sldMk cId="2529833614" sldId="430"/>
            <ac:spMk id="5" creationId="{353479A4-21C2-4769-8210-C568FC393738}"/>
          </ac:spMkLst>
        </pc:spChg>
        <pc:picChg chg="mod">
          <ac:chgData name="Sue Jones" userId="ab9811cf9561fc9e" providerId="Windows Live" clId="Web-{D9EE80A8-0C27-4F41-97E8-BF88E593AF45}" dt="2021-03-23T08:53:08.407" v="33" actId="1076"/>
          <ac:picMkLst>
            <pc:docMk/>
            <pc:sldMk cId="2529833614" sldId="430"/>
            <ac:picMk id="3" creationId="{C6441C0F-AE3F-403F-A909-F77E795F7B72}"/>
          </ac:picMkLst>
        </pc:picChg>
      </pc:sldChg>
    </pc:docChg>
  </pc:docChgLst>
  <pc:docChgLst>
    <pc:chgData name="Iain Milne" userId="b8331077e663a57c" providerId="LiveId" clId="{898378C2-D5BB-4AB7-BF5C-A9C04450EF4A}"/>
    <pc:docChg chg="modSld">
      <pc:chgData name="Iain Milne" userId="b8331077e663a57c" providerId="LiveId" clId="{898378C2-D5BB-4AB7-BF5C-A9C04450EF4A}" dt="2021-10-20T14:17:11.117" v="13" actId="12788"/>
      <pc:docMkLst>
        <pc:docMk/>
      </pc:docMkLst>
      <pc:sldChg chg="modSp mod">
        <pc:chgData name="Iain Milne" userId="b8331077e663a57c" providerId="LiveId" clId="{898378C2-D5BB-4AB7-BF5C-A9C04450EF4A}" dt="2021-10-20T14:17:11.117" v="13" actId="12788"/>
        <pc:sldMkLst>
          <pc:docMk/>
          <pc:sldMk cId="2787653884" sldId="413"/>
        </pc:sldMkLst>
        <pc:spChg chg="mod">
          <ac:chgData name="Iain Milne" userId="b8331077e663a57c" providerId="LiveId" clId="{898378C2-D5BB-4AB7-BF5C-A9C04450EF4A}" dt="2021-10-20T14:16:41.114" v="0" actId="107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898378C2-D5BB-4AB7-BF5C-A9C04450EF4A}" dt="2021-10-20T14:17:11.117" v="13" actId="12788"/>
          <ac:spMkLst>
            <pc:docMk/>
            <pc:sldMk cId="2787653884" sldId="413"/>
            <ac:spMk id="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28949-069D-40FF-AE18-B6BCF880762F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5321-1CD3-42D0-BD66-863B33301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26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CPUs: 32C/64T means 32 cores and 64 </a:t>
            </a:r>
            <a:r>
              <a:rPr lang="en-GB" err="1"/>
              <a:t>hyperthreads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60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Supercomputers vs clusters vs PCs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0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2260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8180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7501154" cy="54729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1935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343869"/>
            <a:ext cx="9144000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66113"/>
            <a:ext cx="9144000" cy="1800225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19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4686" y="-23553"/>
            <a:ext cx="3508375" cy="2596007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-3475" y="2604279"/>
            <a:ext cx="3508375" cy="255797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picture here or click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929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3936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873450"/>
            <a:ext cx="4041775" cy="27211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0" y="2585529"/>
            <a:ext cx="3508452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01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6826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21310" y="0"/>
            <a:ext cx="3522663" cy="5143500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pic>
        <p:nvPicPr>
          <p:cNvPr id="13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8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 bann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14978"/>
            <a:ext cx="9144000" cy="13256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4316" y="1661660"/>
            <a:ext cx="6139877" cy="646331"/>
          </a:xfrm>
        </p:spPr>
        <p:txBody>
          <a:bodyPr anchor="t" anchorCtr="0">
            <a:spAutoFit/>
          </a:bodyPr>
          <a:lstStyle>
            <a:lvl1pPr algn="l">
              <a:defRPr sz="3600" b="1" i="0">
                <a:solidFill>
                  <a:srgbClr val="555559"/>
                </a:solidFill>
              </a:defRPr>
            </a:lvl1pPr>
          </a:lstStyle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4315" y="4101199"/>
            <a:ext cx="5908148" cy="461665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400" b="1" i="0" baseline="0">
                <a:solidFill>
                  <a:srgbClr val="79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 Presentation by Presenter’s Name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JHI_logo_Horiz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93" y="3552431"/>
            <a:ext cx="2147469" cy="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16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238909"/>
            <a:ext cx="2111704" cy="871017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412312" y="683518"/>
            <a:ext cx="291415" cy="218561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412312" y="442146"/>
            <a:ext cx="291415" cy="218561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87749" y="442146"/>
            <a:ext cx="291415" cy="218561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</p:spTree>
    <p:extLst>
      <p:ext uri="{BB962C8B-B14F-4D97-AF65-F5344CB8AC3E}">
        <p14:creationId xmlns:p14="http://schemas.microsoft.com/office/powerpoint/2010/main" val="1605529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8229600" cy="547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6" r:id="rId4"/>
    <p:sldLayoutId id="2147483657" r:id="rId5"/>
    <p:sldLayoutId id="2147483658" r:id="rId6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Clr>
          <a:srgbClr val="799934"/>
        </a:buClr>
        <a:buFont typeface="Arial"/>
        <a:buNone/>
        <a:defRPr sz="3600" b="1" i="0" kern="1200">
          <a:solidFill>
            <a:srgbClr val="5555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99934"/>
        </a:buClr>
        <a:buFont typeface="Wingdings" charset="2"/>
        <a:buChar char="§"/>
        <a:defRPr sz="3200" kern="1200">
          <a:solidFill>
            <a:srgbClr val="55555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9E15"/>
        </a:buClr>
        <a:buFont typeface="Wingdings" charset="2"/>
        <a:buChar char="§"/>
        <a:defRPr sz="2800" kern="1200">
          <a:solidFill>
            <a:srgbClr val="55555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48C"/>
        </a:buClr>
        <a:buFont typeface="Wingdings" charset="2"/>
        <a:buChar char="§"/>
        <a:defRPr sz="2400" kern="1200">
          <a:solidFill>
            <a:srgbClr val="55555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009E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53175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2293-977B-4F6B-95D4-189D5FEB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0750"/>
            <a:ext cx="7633328" cy="2167518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Please connect to the cluster while waiting for the session to begin…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604E972-3DF8-1C24-B5B1-FCBBF100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44" y="2604760"/>
            <a:ext cx="5887313" cy="189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3F778-C9E1-1B1C-4089-682230ACF090}"/>
              </a:ext>
            </a:extLst>
          </p:cNvPr>
          <p:cNvSpPr txBox="1"/>
          <p:nvPr/>
        </p:nvSpPr>
        <p:spPr>
          <a:xfrm>
            <a:off x="7002287" y="4496963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/>
              <a:t>Credit: XKCD</a:t>
            </a:r>
          </a:p>
        </p:txBody>
      </p:sp>
    </p:spTree>
    <p:extLst>
      <p:ext uri="{BB962C8B-B14F-4D97-AF65-F5344CB8AC3E}">
        <p14:creationId xmlns:p14="http://schemas.microsoft.com/office/powerpoint/2010/main" val="6293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316" y="1661660"/>
            <a:ext cx="8452708" cy="830997"/>
          </a:xfrm>
        </p:spPr>
        <p:txBody>
          <a:bodyPr/>
          <a:lstStyle/>
          <a:p>
            <a:r>
              <a:rPr lang="en-US"/>
              <a:t>An Introduction to HPC</a:t>
            </a:r>
            <a:br>
              <a:rPr lang="en-US" sz="1200"/>
            </a:br>
            <a:r>
              <a:rPr lang="en-US" sz="1200"/>
              <a:t>Online Training Workshop 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F185F-FC00-40F7-BD68-BC166F2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Outcomes of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479A4-21C2-4769-8210-C568FC39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87" y="891722"/>
            <a:ext cx="5764600" cy="3719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/>
              <a:t>Overview of Crop Diversity HPC &amp; compute resources </a:t>
            </a:r>
          </a:p>
          <a:p>
            <a:r>
              <a:rPr lang="en-GB" sz="2000"/>
              <a:t>Connect to cluster and complete common tasks</a:t>
            </a:r>
          </a:p>
          <a:p>
            <a:r>
              <a:rPr lang="en-GB" sz="2000"/>
              <a:t>Understand basics of job submissions with </a:t>
            </a:r>
            <a:r>
              <a:rPr lang="en-GB" sz="2000" err="1"/>
              <a:t>Slurm</a:t>
            </a:r>
            <a:endParaRPr lang="en-GB" sz="2000"/>
          </a:p>
          <a:p>
            <a:r>
              <a:rPr lang="en-GB" sz="2000"/>
              <a:t>Use </a:t>
            </a:r>
            <a:r>
              <a:rPr lang="en-GB" sz="2000" err="1"/>
              <a:t>bioconda</a:t>
            </a:r>
            <a:r>
              <a:rPr lang="en-GB" sz="2000"/>
              <a:t> package manager and containers</a:t>
            </a:r>
          </a:p>
          <a:p>
            <a:r>
              <a:rPr lang="en-GB" sz="2000"/>
              <a:t>Know cluster etiquette &amp; how to get further help</a:t>
            </a:r>
          </a:p>
          <a:p>
            <a:pPr marL="0" indent="0">
              <a:buNone/>
            </a:pPr>
            <a:endParaRPr lang="en-GB" sz="2000" strike="sngStrike"/>
          </a:p>
          <a:p>
            <a:endParaRPr lang="en-GB" sz="2000" i="1">
              <a:cs typeface="Calibri"/>
            </a:endParaRPr>
          </a:p>
          <a:p>
            <a:endParaRPr lang="en-GB" sz="2000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770E6F-BB1D-45F6-969C-53A913EB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1" y="1503083"/>
            <a:ext cx="2743200" cy="1411620"/>
          </a:xfrm>
          <a:prstGeom prst="rect">
            <a:avLst/>
          </a:prstGeom>
        </p:spPr>
      </p:pic>
      <p:pic>
        <p:nvPicPr>
          <p:cNvPr id="3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FB5E76B1-A0C4-4E18-9046-BA4733B8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3" y="4077021"/>
            <a:ext cx="3695698" cy="8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C05E2-2FCA-4A39-A057-CEED5811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Crop Diversity HPC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EF26C-65BC-4CD6-A34D-4463ED274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21666" y="1045001"/>
            <a:ext cx="4041775" cy="38767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/>
              <a:t>Initially funded by the BBSRC</a:t>
            </a:r>
          </a:p>
          <a:p>
            <a:r>
              <a:rPr lang="en-GB"/>
              <a:t>For use by:</a:t>
            </a:r>
          </a:p>
          <a:p>
            <a:pPr lvl="1"/>
            <a:r>
              <a:rPr lang="en-GB"/>
              <a:t>JHI, NIAB, SRUC</a:t>
            </a:r>
          </a:p>
          <a:p>
            <a:pPr lvl="1"/>
            <a:r>
              <a:rPr lang="en-GB"/>
              <a:t>RBGE, RBGK, NHM</a:t>
            </a:r>
          </a:p>
          <a:p>
            <a:endParaRPr lang="en-GB"/>
          </a:p>
          <a:p>
            <a:r>
              <a:rPr lang="en-GB"/>
              <a:t>10,000 processors</a:t>
            </a:r>
          </a:p>
          <a:p>
            <a:r>
              <a:rPr lang="en-GB"/>
              <a:t>100-gigabit networking</a:t>
            </a:r>
          </a:p>
          <a:p>
            <a:r>
              <a:rPr lang="en-GB">
                <a:solidFill>
                  <a:schemeClr val="tx1"/>
                </a:solidFill>
              </a:rPr>
              <a:t>8 PB of storage</a:t>
            </a:r>
          </a:p>
          <a:p>
            <a:r>
              <a:rPr lang="en-GB"/>
              <a:t>4 PB of backup</a:t>
            </a:r>
          </a:p>
          <a:p>
            <a:r>
              <a:rPr lang="en-GB">
                <a:cs typeface="Calibri"/>
              </a:rPr>
              <a:t>500+ users</a:t>
            </a:r>
          </a:p>
        </p:txBody>
      </p:sp>
      <p:pic>
        <p:nvPicPr>
          <p:cNvPr id="13" name="Picture Placeholder 12" descr="A picture containing sitting, computer, table, close&#10;&#10;Description automatically generated">
            <a:extLst>
              <a:ext uri="{FF2B5EF4-FFF2-40B4-BE49-F238E27FC236}">
                <a16:creationId xmlns:a16="http://schemas.microsoft.com/office/drawing/2014/main" id="{A2A93153-C799-43B2-80C4-CAB0CE2426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738" r="30738"/>
          <a:stretch>
            <a:fillRect/>
          </a:stretch>
        </p:blipFill>
        <p:spPr>
          <a:xfrm rot="10800000">
            <a:off x="-21310" y="0"/>
            <a:ext cx="3522663" cy="51435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C8E4C-8655-42ED-82B6-4693C862E6BB}"/>
              </a:ext>
            </a:extLst>
          </p:cNvPr>
          <p:cNvSpPr/>
          <p:nvPr/>
        </p:nvSpPr>
        <p:spPr>
          <a:xfrm>
            <a:off x="4505804" y="1788362"/>
            <a:ext cx="2773541" cy="678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05E988-A0D6-4602-9692-6240D005EC7E}"/>
              </a:ext>
            </a:extLst>
          </p:cNvPr>
          <p:cNvGrpSpPr/>
          <p:nvPr/>
        </p:nvGrpSpPr>
        <p:grpSpPr>
          <a:xfrm>
            <a:off x="4505804" y="1807361"/>
            <a:ext cx="4139066" cy="531953"/>
            <a:chOff x="523684" y="4258172"/>
            <a:chExt cx="8039486" cy="955015"/>
          </a:xfrm>
        </p:grpSpPr>
        <p:pic>
          <p:nvPicPr>
            <p:cNvPr id="7" name="Picture 2" descr="Image result for niab logo">
              <a:extLst>
                <a:ext uri="{FF2B5EF4-FFF2-40B4-BE49-F238E27FC236}">
                  <a16:creationId xmlns:a16="http://schemas.microsoft.com/office/drawing/2014/main" id="{DB3ED893-771D-4232-8D0B-0B74F00D8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4" y="4444561"/>
              <a:ext cx="1164471" cy="58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0EA196-96C9-41DC-87D4-0361CCACE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4349" y="4289996"/>
              <a:ext cx="1230084" cy="891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21FCF4-1AAD-422C-8C49-65C63EF0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2071" y="4399586"/>
              <a:ext cx="704195" cy="6721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7FC2DD-89E6-4E47-80CA-87109AB5C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258172"/>
              <a:ext cx="954547" cy="9550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A96AE5-B27A-4DD4-92C0-9BBF777B7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793" y="4480150"/>
              <a:ext cx="1591692" cy="5110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2A181A-A1F3-43C3-996B-3B72AAC7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3385" y="4455147"/>
              <a:ext cx="1039785" cy="56106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8710605-D00A-4712-84D9-44D14F3E9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342" y="2347713"/>
            <a:ext cx="2473991" cy="374414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78D6BF41-AEFF-73F2-D1DE-720FD9BE3F65}"/>
              </a:ext>
            </a:extLst>
          </p:cNvPr>
          <p:cNvSpPr/>
          <p:nvPr/>
        </p:nvSpPr>
        <p:spPr>
          <a:xfrm>
            <a:off x="6896449" y="3757190"/>
            <a:ext cx="1118931" cy="7993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/>
              <a:t>by the end of 2024…</a:t>
            </a:r>
          </a:p>
        </p:txBody>
      </p:sp>
    </p:spTree>
    <p:extLst>
      <p:ext uri="{BB962C8B-B14F-4D97-AF65-F5344CB8AC3E}">
        <p14:creationId xmlns:p14="http://schemas.microsoft.com/office/powerpoint/2010/main" val="378356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81A7-586E-2BC3-9267-4CCFEC3D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2260"/>
            <a:ext cx="7688956" cy="547290"/>
          </a:xfrm>
        </p:spPr>
        <p:txBody>
          <a:bodyPr>
            <a:normAutofit fontScale="90000"/>
          </a:bodyPr>
          <a:lstStyle/>
          <a:p>
            <a:r>
              <a:rPr lang="en-GB"/>
              <a:t>2023-</a:t>
            </a:r>
            <a:r>
              <a:rPr lang="en-GB">
                <a:solidFill>
                  <a:schemeClr val="accent3"/>
                </a:solidFill>
              </a:rPr>
              <a:t>24</a:t>
            </a:r>
            <a:r>
              <a:rPr lang="en-GB"/>
              <a:t> HPC Upgrades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6DF8E-FBF0-A6E9-B61D-1C3445524D0B}"/>
              </a:ext>
            </a:extLst>
          </p:cNvPr>
          <p:cNvSpPr txBox="1"/>
          <p:nvPr/>
        </p:nvSpPr>
        <p:spPr>
          <a:xfrm>
            <a:off x="1592374" y="1168206"/>
            <a:ext cx="293094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1,844C/3,688T CPUs</a:t>
            </a:r>
          </a:p>
          <a:p>
            <a:r>
              <a:rPr lang="en-GB" sz="1600"/>
              <a:t>49x 192GB, 3x 256GB, 2x 384GB</a:t>
            </a:r>
          </a:p>
          <a:p>
            <a:endParaRPr lang="en-GB" sz="1600"/>
          </a:p>
          <a:p>
            <a:r>
              <a:rPr lang="en-GB" sz="1600"/>
              <a:t>1x 1.5TB, 1x 2TB, 1x 3TB</a:t>
            </a:r>
          </a:p>
          <a:p>
            <a:endParaRPr lang="en-GB" sz="1600"/>
          </a:p>
          <a:p>
            <a:r>
              <a:rPr lang="en-GB" sz="1600"/>
              <a:t>3x Tesla V100 16/32GB</a:t>
            </a:r>
          </a:p>
          <a:p>
            <a:r>
              <a:rPr lang="en-GB" sz="1600"/>
              <a:t>2x Quadro RTX 8000 48GB</a:t>
            </a:r>
          </a:p>
          <a:p>
            <a:endParaRPr lang="en-GB" sz="1600"/>
          </a:p>
          <a:p>
            <a:r>
              <a:rPr lang="en-GB" sz="1600"/>
              <a:t>1.7PB primary</a:t>
            </a:r>
            <a:endParaRPr lang="en-GB" sz="200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/>
              <a:t>1PB backup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5555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GB" sz="1600"/>
          </a:p>
          <a:p>
            <a:endParaRPr lang="en-GB" sz="1100"/>
          </a:p>
          <a:p>
            <a:r>
              <a:rPr lang="en-GB" sz="1600"/>
              <a:t>25Gbps</a:t>
            </a:r>
          </a:p>
          <a:p>
            <a:endParaRPr lang="en-GB" sz="2000"/>
          </a:p>
          <a:p>
            <a:r>
              <a:rPr lang="en-GB" sz="1600"/>
              <a:t>2x virtual hosts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713B-D1AF-4A3D-3719-A2932202C67F}"/>
              </a:ext>
            </a:extLst>
          </p:cNvPr>
          <p:cNvSpPr txBox="1"/>
          <p:nvPr/>
        </p:nvSpPr>
        <p:spPr>
          <a:xfrm>
            <a:off x="4739817" y="1168206"/>
            <a:ext cx="397305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3,072C/6,144T CPUs </a:t>
            </a:r>
            <a:r>
              <a:rPr lang="en-GB" sz="1600">
                <a:solidFill>
                  <a:schemeClr val="accent3"/>
                </a:solidFill>
              </a:rPr>
              <a:t>+ 1,152C/2,304T</a:t>
            </a:r>
          </a:p>
          <a:p>
            <a:r>
              <a:rPr lang="en-GB" sz="1600"/>
              <a:t>32x 256GB, 14x 512GB, </a:t>
            </a:r>
            <a:r>
              <a:rPr lang="en-GB" sz="1600">
                <a:solidFill>
                  <a:schemeClr val="accent3"/>
                </a:solidFill>
              </a:rPr>
              <a:t>18x 384GB</a:t>
            </a:r>
          </a:p>
          <a:p>
            <a:endParaRPr lang="en-GB" sz="1600"/>
          </a:p>
          <a:p>
            <a:r>
              <a:rPr lang="en-GB" sz="1600"/>
              <a:t>1x 1TB, 2x 2TB, 1x 4TB</a:t>
            </a:r>
          </a:p>
          <a:p>
            <a:endParaRPr lang="en-GB" sz="1600"/>
          </a:p>
          <a:p>
            <a:r>
              <a:rPr lang="en-GB" sz="1600"/>
              <a:t>36x Ampere A100 80GB</a:t>
            </a:r>
          </a:p>
          <a:p>
            <a:r>
              <a:rPr lang="en-GB" sz="1600">
                <a:solidFill>
                  <a:schemeClr val="accent3"/>
                </a:solidFill>
              </a:rPr>
              <a:t>12x Lovelace L40S 48GB</a:t>
            </a:r>
          </a:p>
          <a:p>
            <a:endParaRPr lang="en-GB" sz="1600"/>
          </a:p>
          <a:p>
            <a:r>
              <a:rPr lang="en-GB" sz="1600"/>
              <a:t>5PB primary </a:t>
            </a:r>
            <a:r>
              <a:rPr lang="en-GB" sz="1600">
                <a:solidFill>
                  <a:schemeClr val="accent3"/>
                </a:solidFill>
              </a:rPr>
              <a:t>+ 1.7PB</a:t>
            </a:r>
          </a:p>
          <a:p>
            <a:pPr>
              <a:defRPr/>
            </a:pPr>
            <a:r>
              <a:rPr lang="en-GB" sz="1600"/>
              <a:t>3PB backup </a:t>
            </a:r>
            <a:r>
              <a:rPr lang="en-GB" sz="1600">
                <a:solidFill>
                  <a:schemeClr val="accent3"/>
                </a:solidFill>
              </a:rPr>
              <a:t>+ 1.3PB</a:t>
            </a:r>
          </a:p>
          <a:p>
            <a:r>
              <a:rPr lang="en-GB" sz="1600"/>
              <a:t>128TB </a:t>
            </a:r>
            <a:r>
              <a:rPr lang="en-GB" sz="1600" err="1"/>
              <a:t>NVMe</a:t>
            </a:r>
            <a:r>
              <a:rPr lang="en-GB" sz="1600"/>
              <a:t> flash scratch </a:t>
            </a:r>
            <a:r>
              <a:rPr lang="en-GB" sz="1600">
                <a:solidFill>
                  <a:schemeClr val="accent3"/>
                </a:solidFill>
              </a:rPr>
              <a:t>+ 40TB</a:t>
            </a:r>
          </a:p>
          <a:p>
            <a:endParaRPr lang="en-GB" sz="1100"/>
          </a:p>
          <a:p>
            <a:r>
              <a:rPr lang="en-GB" sz="1600"/>
              <a:t>100Gbps</a:t>
            </a:r>
            <a:r>
              <a:rPr lang="en-GB" sz="1600">
                <a:solidFill>
                  <a:schemeClr val="accent3"/>
                </a:solidFill>
              </a:rPr>
              <a:t> + more switches</a:t>
            </a:r>
          </a:p>
          <a:p>
            <a:endParaRPr lang="en-GB" sz="2000"/>
          </a:p>
          <a:p>
            <a:r>
              <a:rPr lang="en-GB" sz="1600"/>
              <a:t>2x virtual hosts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949DAB-626C-0F94-203E-C0494A30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06" y="1274186"/>
            <a:ext cx="354402" cy="3544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8C4639-076A-ED9B-6285-119F2FCE7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6" y="1882627"/>
            <a:ext cx="354402" cy="3544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9F4443-D3AC-0FD4-358C-9E34A2F9D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06" y="3242058"/>
            <a:ext cx="354403" cy="354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AD36FD-1BF3-9BBC-5B50-1B04DCB6E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6" y="4001431"/>
            <a:ext cx="354401" cy="354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AD0415-DBCF-BF4D-22B9-2B39E0CAA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266" y="4602328"/>
            <a:ext cx="354401" cy="2903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5ACC61-D085-8B0D-A7AE-F20F43FA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306" y="2491068"/>
            <a:ext cx="354402" cy="3544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076E4E-194A-E9AB-933F-00E6054161EA}"/>
              </a:ext>
            </a:extLst>
          </p:cNvPr>
          <p:cNvSpPr txBox="1"/>
          <p:nvPr/>
        </p:nvSpPr>
        <p:spPr>
          <a:xfrm>
            <a:off x="124584" y="1312887"/>
            <a:ext cx="811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Compute: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6D472-DD55-24B7-34DA-A195E8519652}"/>
              </a:ext>
            </a:extLst>
          </p:cNvPr>
          <p:cNvSpPr txBox="1"/>
          <p:nvPr/>
        </p:nvSpPr>
        <p:spPr>
          <a:xfrm>
            <a:off x="124584" y="192132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Hi-mem: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A50F3C-8594-BE6A-87E0-CAC6EC70A14E}"/>
              </a:ext>
            </a:extLst>
          </p:cNvPr>
          <p:cNvSpPr txBox="1"/>
          <p:nvPr/>
        </p:nvSpPr>
        <p:spPr>
          <a:xfrm>
            <a:off x="124584" y="254743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GPUs: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37268-20B5-9723-41C5-B4B631F485F0}"/>
              </a:ext>
            </a:extLst>
          </p:cNvPr>
          <p:cNvSpPr txBox="1"/>
          <p:nvPr/>
        </p:nvSpPr>
        <p:spPr>
          <a:xfrm>
            <a:off x="124584" y="3280759"/>
            <a:ext cx="70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Storage: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925A3-DAC0-A1C8-E1C9-2E74DCAE1318}"/>
              </a:ext>
            </a:extLst>
          </p:cNvPr>
          <p:cNvSpPr txBox="1"/>
          <p:nvPr/>
        </p:nvSpPr>
        <p:spPr>
          <a:xfrm>
            <a:off x="124584" y="4038987"/>
            <a:ext cx="977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Networking: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F12E3-049D-6735-0499-5770DF4774D5}"/>
              </a:ext>
            </a:extLst>
          </p:cNvPr>
          <p:cNvSpPr txBox="1"/>
          <p:nvPr/>
        </p:nvSpPr>
        <p:spPr>
          <a:xfrm>
            <a:off x="124584" y="4588706"/>
            <a:ext cx="771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VMware: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D40B7-7AB1-A96B-9B2E-8E43599930B5}"/>
              </a:ext>
            </a:extLst>
          </p:cNvPr>
          <p:cNvSpPr txBox="1"/>
          <p:nvPr/>
        </p:nvSpPr>
        <p:spPr>
          <a:xfrm>
            <a:off x="2120849" y="838073"/>
            <a:ext cx="46570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/>
              <a:t>current						             additional (‘23) and (</a:t>
            </a:r>
            <a:r>
              <a:rPr lang="en-GB" sz="1050">
                <a:solidFill>
                  <a:schemeClr val="accent3"/>
                </a:solidFill>
              </a:rPr>
              <a:t>‘24</a:t>
            </a:r>
            <a:r>
              <a:rPr lang="en-GB" sz="1050"/>
              <a:t>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339816-948C-C8A7-5325-29F139AF6B53}"/>
              </a:ext>
            </a:extLst>
          </p:cNvPr>
          <p:cNvCxnSpPr>
            <a:cxnSpLocks/>
          </p:cNvCxnSpPr>
          <p:nvPr/>
        </p:nvCxnSpPr>
        <p:spPr>
          <a:xfrm>
            <a:off x="4561570" y="1220359"/>
            <a:ext cx="0" cy="3601971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99AC54C-4F33-443F-6DD8-402B12BDF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112" y="1169270"/>
            <a:ext cx="415478" cy="31543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527F94-393E-57D2-A70B-DE7931350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6693" y="1278397"/>
            <a:ext cx="406786" cy="971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31CF659-D6D6-5B4B-B55C-C20B688BE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113" y="1123182"/>
            <a:ext cx="406786" cy="971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B4720F-B0A2-43A6-DAC6-999A842750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443" y="2503915"/>
            <a:ext cx="572124" cy="1072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750AB6-4A8B-7A96-2B92-60958DD61D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125" y="2503915"/>
            <a:ext cx="572124" cy="1072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6C46F8-D9F9-DA28-D305-E0965B87FB71}"/>
              </a:ext>
            </a:extLst>
          </p:cNvPr>
          <p:cNvSpPr txBox="1"/>
          <p:nvPr/>
        </p:nvSpPr>
        <p:spPr>
          <a:xfrm>
            <a:off x="5382232" y="4912668"/>
            <a:ext cx="3807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plus racks, cabling, UPS, power distribution, additional central IT backup etc…</a:t>
            </a:r>
          </a:p>
        </p:txBody>
      </p:sp>
    </p:spTree>
    <p:extLst>
      <p:ext uri="{BB962C8B-B14F-4D97-AF65-F5344CB8AC3E}">
        <p14:creationId xmlns:p14="http://schemas.microsoft.com/office/powerpoint/2010/main" val="275532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>
            <a:cxnSpLocks/>
            <a:endCxn id="31" idx="0"/>
          </p:cNvCxnSpPr>
          <p:nvPr/>
        </p:nvCxnSpPr>
        <p:spPr>
          <a:xfrm flipH="1" flipV="1">
            <a:off x="2200276" y="2903744"/>
            <a:ext cx="963550" cy="117426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1" idx="0"/>
            <a:endCxn id="31" idx="0"/>
          </p:cNvCxnSpPr>
          <p:nvPr/>
        </p:nvCxnSpPr>
        <p:spPr>
          <a:xfrm flipH="1" flipV="1">
            <a:off x="2200276" y="2903744"/>
            <a:ext cx="1893443" cy="12062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  <a:stCxn id="12" idx="0"/>
            <a:endCxn id="31" idx="0"/>
          </p:cNvCxnSpPr>
          <p:nvPr/>
        </p:nvCxnSpPr>
        <p:spPr>
          <a:xfrm flipH="1" flipV="1">
            <a:off x="2200276" y="2903744"/>
            <a:ext cx="2850008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  <a:stCxn id="13" idx="0"/>
            <a:endCxn id="31" idx="0"/>
          </p:cNvCxnSpPr>
          <p:nvPr/>
        </p:nvCxnSpPr>
        <p:spPr>
          <a:xfrm flipH="1" flipV="1">
            <a:off x="2200276" y="2903744"/>
            <a:ext cx="3806571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HPC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F551-8A23-4FAA-A0BB-D9741A0F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22333"/>
            <a:ext cx="7739744" cy="2894138"/>
          </a:xfrm>
        </p:spPr>
        <p:txBody>
          <a:bodyPr>
            <a:normAutofit/>
          </a:bodyPr>
          <a:lstStyle/>
          <a:p>
            <a:r>
              <a:rPr lang="en-GB" sz="1400"/>
              <a:t>High-performance computing (HPC) is the use of supercomputers and parallel computing techniques to solve complex computational problems</a:t>
            </a:r>
          </a:p>
        </p:txBody>
      </p: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4572000" y="1870047"/>
            <a:ext cx="0" cy="630315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  <a:endCxn id="9" idx="0"/>
          </p:cNvCxnSpPr>
          <p:nvPr/>
        </p:nvCxnSpPr>
        <p:spPr>
          <a:xfrm flipH="1">
            <a:off x="3137154" y="2740838"/>
            <a:ext cx="1434846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11" idx="0"/>
          </p:cNvCxnSpPr>
          <p:nvPr/>
        </p:nvCxnSpPr>
        <p:spPr>
          <a:xfrm flipH="1">
            <a:off x="4093719" y="2740838"/>
            <a:ext cx="478282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2"/>
            <a:endCxn id="12" idx="0"/>
          </p:cNvCxnSpPr>
          <p:nvPr/>
        </p:nvCxnSpPr>
        <p:spPr>
          <a:xfrm>
            <a:off x="4572000" y="2740837"/>
            <a:ext cx="478283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8" idx="2"/>
            <a:endCxn id="13" idx="0"/>
          </p:cNvCxnSpPr>
          <p:nvPr/>
        </p:nvCxnSpPr>
        <p:spPr>
          <a:xfrm>
            <a:off x="4572000" y="2740837"/>
            <a:ext cx="1434846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51261" y="2046705"/>
            <a:ext cx="1880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connect to cluster (SSH)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70244" y="4778720"/>
            <a:ext cx="58035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b="1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all nodes are running the Linux distribution known as Rocky Linux (version 8.x)</a:t>
            </a:r>
          </a:p>
        </p:txBody>
      </p:sp>
      <p:cxnSp>
        <p:nvCxnSpPr>
          <p:cNvPr id="33" name="Straight Connector 32"/>
          <p:cNvCxnSpPr>
            <a:cxnSpLocks/>
            <a:stCxn id="8" idx="1"/>
            <a:endCxn id="31" idx="0"/>
          </p:cNvCxnSpPr>
          <p:nvPr/>
        </p:nvCxnSpPr>
        <p:spPr>
          <a:xfrm flipH="1">
            <a:off x="2200276" y="2620600"/>
            <a:ext cx="1812980" cy="2831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lowchart: Magnetic Disk 30"/>
          <p:cNvSpPr/>
          <p:nvPr/>
        </p:nvSpPr>
        <p:spPr>
          <a:xfrm>
            <a:off x="1870711" y="2563151"/>
            <a:ext cx="659129" cy="102177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shared</a:t>
            </a:r>
          </a:p>
          <a:p>
            <a:pPr algn="ctr"/>
            <a:r>
              <a:rPr lang="en-GB" sz="1200"/>
              <a:t>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9857" y="1596234"/>
            <a:ext cx="1245505" cy="240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user’s desktop</a:t>
            </a:r>
          </a:p>
        </p:txBody>
      </p:sp>
      <p:sp>
        <p:nvSpPr>
          <p:cNvPr id="8" name="Rectangle 7"/>
          <p:cNvSpPr/>
          <p:nvPr/>
        </p:nvSpPr>
        <p:spPr>
          <a:xfrm>
            <a:off x="4013256" y="2500362"/>
            <a:ext cx="1117488" cy="240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head node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49570" y="4104069"/>
            <a:ext cx="3644861" cy="246413"/>
            <a:chOff x="2708106" y="4785565"/>
            <a:chExt cx="4859814" cy="328551"/>
          </a:xfrm>
        </p:grpSpPr>
        <p:sp>
          <p:nvSpPr>
            <p:cNvPr id="9" name="Rectangle 8"/>
            <p:cNvSpPr/>
            <p:nvPr/>
          </p:nvSpPr>
          <p:spPr>
            <a:xfrm>
              <a:off x="2708106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83525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58944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4362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F80834-C1A7-46D1-BA8E-BF5F91AD3F0D}"/>
              </a:ext>
            </a:extLst>
          </p:cNvPr>
          <p:cNvSpPr txBox="1"/>
          <p:nvPr/>
        </p:nvSpPr>
        <p:spPr>
          <a:xfrm>
            <a:off x="3641296" y="4387213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worker/child/compute nodes</a:t>
            </a:r>
          </a:p>
        </p:txBody>
      </p:sp>
    </p:spTree>
    <p:extLst>
      <p:ext uri="{BB962C8B-B14F-4D97-AF65-F5344CB8AC3E}">
        <p14:creationId xmlns:p14="http://schemas.microsoft.com/office/powerpoint/2010/main" val="278765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6FC5EF-7936-482B-81F9-1EC15835F256}"/>
              </a:ext>
            </a:extLst>
          </p:cNvPr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46B96-4519-47C0-98F9-D32C50FE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13" y="0"/>
            <a:ext cx="5641207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56532-A18C-45DA-9CA4-543A7073B5C7}"/>
              </a:ext>
            </a:extLst>
          </p:cNvPr>
          <p:cNvSpPr txBox="1"/>
          <p:nvPr/>
        </p:nvSpPr>
        <p:spPr>
          <a:xfrm>
            <a:off x="4385206" y="3483607"/>
            <a:ext cx="4842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/>
              <a:t>https://help.cropdiversity.ac.uk/</a:t>
            </a:r>
          </a:p>
        </p:txBody>
      </p:sp>
    </p:spTree>
    <p:extLst>
      <p:ext uri="{BB962C8B-B14F-4D97-AF65-F5344CB8AC3E}">
        <p14:creationId xmlns:p14="http://schemas.microsoft.com/office/powerpoint/2010/main" val="2360566133"/>
      </p:ext>
    </p:extLst>
  </p:cSld>
  <p:clrMapOvr>
    <a:masterClrMapping/>
  </p:clrMapOvr>
</p:sld>
</file>

<file path=ppt/theme/theme1.xml><?xml version="1.0" encoding="utf-8"?>
<a:theme xmlns:a="http://schemas.openxmlformats.org/drawingml/2006/main" name="Hutton PPT template 2017 widescreen">
  <a:themeElements>
    <a:clrScheme name="Custom 5">
      <a:dk1>
        <a:srgbClr val="555559"/>
      </a:dk1>
      <a:lt1>
        <a:sysClr val="window" lastClr="FFFFFF"/>
      </a:lt1>
      <a:dk2>
        <a:srgbClr val="555559"/>
      </a:dk2>
      <a:lt2>
        <a:srgbClr val="FFFFFF"/>
      </a:lt2>
      <a:accent1>
        <a:srgbClr val="799900"/>
      </a:accent1>
      <a:accent2>
        <a:srgbClr val="005769"/>
      </a:accent2>
      <a:accent3>
        <a:srgbClr val="00748C"/>
      </a:accent3>
      <a:accent4>
        <a:srgbClr val="CF009E"/>
      </a:accent4>
      <a:accent5>
        <a:srgbClr val="853175"/>
      </a:accent5>
      <a:accent6>
        <a:srgbClr val="6AA2B8"/>
      </a:accent6>
      <a:hlink>
        <a:srgbClr val="00748C"/>
      </a:hlink>
      <a:folHlink>
        <a:srgbClr val="6AA2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dd4118c1-80c0-4fd0-a895-4f8cc7b15db9">
      <Terms xmlns="http://schemas.microsoft.com/office/infopath/2007/PartnerControls"/>
    </TaxKeywordTaxHTField>
    <TaxCatchAll xmlns="dd4118c1-80c0-4fd0-a895-4f8cc7b15db9"/>
    <PublishingExpirationDate xmlns="http://schemas.microsoft.com/sharepoint/v3" xsi:nil="true"/>
    <PublishingStartDate xmlns="http://schemas.microsoft.com/sharepoint/v3" xsi:nil="true"/>
    <_dlc_DocId xmlns="dd4118c1-80c0-4fd0-a895-4f8cc7b15db9">6X5HV3WVA3CC-138-175</_dlc_DocId>
    <_dlc_DocIdUrl xmlns="dd4118c1-80c0-4fd0-a895-4f8cc7b15db9">
      <Url>http://connect.hutton.ac.uk/Organisation/Comms/_layouts/15/DocIdRedir.aspx?ID=6X5HV3WVA3CC-138-175</Url>
      <Description>6X5HV3WVA3CC-138-175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2D038233C51469147F003D8E0F8C5" ma:contentTypeVersion="2" ma:contentTypeDescription="Create a new document." ma:contentTypeScope="" ma:versionID="460adbf0d06597c5193aeeffe506f3a5">
  <xsd:schema xmlns:xsd="http://www.w3.org/2001/XMLSchema" xmlns:xs="http://www.w3.org/2001/XMLSchema" xmlns:p="http://schemas.microsoft.com/office/2006/metadata/properties" xmlns:ns1="http://schemas.microsoft.com/sharepoint/v3" xmlns:ns2="dd4118c1-80c0-4fd0-a895-4f8cc7b15db9" targetNamespace="http://schemas.microsoft.com/office/2006/metadata/properties" ma:root="true" ma:fieldsID="7fdb9e80014ce22284f30f74730fcf76" ns1:_="" ns2:_="">
    <xsd:import namespace="http://schemas.microsoft.com/sharepoint/v3"/>
    <xsd:import namespace="dd4118c1-80c0-4fd0-a895-4f8cc7b15db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118c1-80c0-4fd0-a895-4f8cc7b15db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0fbbd0a1-8703-46e1-8d9e-cad271c09ae8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7a9d32c9-126f-4343-9ebe-808524d350ec}" ma:internalName="TaxCatchAll" ma:showField="CatchAllData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a9d32c9-126f-4343-9ebe-808524d350ec}" ma:internalName="TaxCatchAllLabel" ma:readOnly="true" ma:showField="CatchAllDataLabel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40081D-2632-44AA-8732-6DDCBD78A83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8CA114C-E986-4103-AE52-B3A961829643}">
  <ds:schemaRefs>
    <ds:schemaRef ds:uri="dd4118c1-80c0-4fd0-a895-4f8cc7b15d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3277235-0B46-4DA6-A21E-4FE2F8B9B516}">
  <ds:schemaRefs>
    <ds:schemaRef ds:uri="dd4118c1-80c0-4fd0-a895-4f8cc7b15d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4912F943-A4BD-47F9-AEA1-BA63178B5B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333</Words>
  <Application>Microsoft Office PowerPoint</Application>
  <PresentationFormat>On-screen Show (16:9)</PresentationFormat>
  <Paragraphs>79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Hutton PPT template 2017 widescreen</vt:lpstr>
      <vt:lpstr>PowerPoint Presentation</vt:lpstr>
      <vt:lpstr>An Introduction to HPC Online Training Workshop 2024</vt:lpstr>
      <vt:lpstr>Outcomes of workshop</vt:lpstr>
      <vt:lpstr>Crop Diversity HPC</vt:lpstr>
      <vt:lpstr>2023-24 HPC Upgrades</vt:lpstr>
      <vt:lpstr>HPC overview</vt:lpstr>
      <vt:lpstr>PowerPoint Presentation</vt:lpstr>
    </vt:vector>
  </TitlesOfParts>
  <Company>The James Hutton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Milne</dc:creator>
  <cp:keywords/>
  <cp:lastModifiedBy>Becky Smith</cp:lastModifiedBy>
  <cp:revision>1</cp:revision>
  <dcterms:created xsi:type="dcterms:W3CDTF">2019-06-26T08:43:14Z</dcterms:created>
  <dcterms:modified xsi:type="dcterms:W3CDTF">2024-06-13T11:55:14Z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0x0101008362D038233C51469147F003D8E0F8C5</vt:lpwstr>
  </property>
  <property fmtid="{D5CDD505-2E9C-101B-9397-08002B2CF9AE}" pid="3" name="_dlc_DocIdItemGuid">
    <vt:lpwstr>014a070b-2025-440a-b392-c30e1cd7105c</vt:lpwstr>
  </property>
  <property fmtid="{D5CDD505-2E9C-101B-9397-08002B2CF9AE}" pid="4" name="TaxKeyword">
    <vt:lpwstr/>
  </property>
</Properties>
</file>